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0" r:id="rId5"/>
  </p:sldMasterIdLst>
  <p:sldIdLst>
    <p:sldId id="258" r:id="rId6"/>
    <p:sldId id="256" r:id="rId7"/>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5E476-8BD1-443A-857F-60DFD8F47ECE}" v="10" dt="2025-01-08T16:28:39.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a:prstGeom prst="rect">
            <a:avLst/>
          </a:prstGeom>
        </p:spPr>
        <p:txBody>
          <a:bodyPr anchor="b"/>
          <a:lstStyle>
            <a:lvl1pPr algn="ctr">
              <a:defRPr sz="6600"/>
            </a:lvl1pPr>
          </a:lstStyle>
          <a:p>
            <a:r>
              <a:rPr lang="en-US"/>
              <a:t>Click to edit Master title style</a:t>
            </a:r>
          </a:p>
        </p:txBody>
      </p:sp>
      <p:sp>
        <p:nvSpPr>
          <p:cNvPr id="3" name="Subtitle 2"/>
          <p:cNvSpPr>
            <a:spLocks noGrp="1"/>
          </p:cNvSpPr>
          <p:nvPr>
            <p:ph type="subTitle" idx="1"/>
          </p:nvPr>
        </p:nvSpPr>
        <p:spPr>
          <a:xfrm>
            <a:off x="1257300" y="4082310"/>
            <a:ext cx="7543800" cy="1876530"/>
          </a:xfrm>
          <a:prstGeom prst="rect">
            <a:avLst/>
          </a:prstGeo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373FA3E5-43B6-4C48-9FA7-656BD63F3857}" type="datetimeFigureOut">
              <a:rPr lang="en-US" smtClean="0"/>
              <a:t>1/8/2025</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55518A80-EB7F-FC40-AB87-85CC018332C1}" type="slidenum">
              <a:rPr lang="en-US" smtClean="0"/>
              <a:t>‹#›</a:t>
            </a:fld>
            <a:endParaRPr lang="en-US"/>
          </a:p>
        </p:txBody>
      </p:sp>
    </p:spTree>
    <p:extLst>
      <p:ext uri="{BB962C8B-B14F-4D97-AF65-F5344CB8AC3E}">
        <p14:creationId xmlns:p14="http://schemas.microsoft.com/office/powerpoint/2010/main" val="396421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3A5AD-3756-7F80-C5F1-F1DD66BFEE78}"/>
              </a:ext>
            </a:extLst>
          </p:cNvPr>
          <p:cNvSpPr>
            <a:spLocks noGrp="1"/>
          </p:cNvSpPr>
          <p:nvPr>
            <p:ph type="title"/>
          </p:nvPr>
        </p:nvSpPr>
        <p:spPr>
          <a:xfrm>
            <a:off x="692150" y="517525"/>
            <a:ext cx="3244850" cy="1814513"/>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FB3267-E48B-08D8-559D-C544F270BEE4}"/>
              </a:ext>
            </a:extLst>
          </p:cNvPr>
          <p:cNvSpPr>
            <a:spLocks noGrp="1"/>
          </p:cNvSpPr>
          <p:nvPr>
            <p:ph idx="1"/>
          </p:nvPr>
        </p:nvSpPr>
        <p:spPr>
          <a:xfrm>
            <a:off x="4276725" y="1119188"/>
            <a:ext cx="5091113" cy="55229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A61188-8115-630B-D145-1DBCBB39EC06}"/>
              </a:ext>
            </a:extLst>
          </p:cNvPr>
          <p:cNvSpPr>
            <a:spLocks noGrp="1"/>
          </p:cNvSpPr>
          <p:nvPr>
            <p:ph type="body" sz="half" idx="2"/>
          </p:nvPr>
        </p:nvSpPr>
        <p:spPr>
          <a:xfrm>
            <a:off x="692150" y="2332038"/>
            <a:ext cx="3244850" cy="431958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E3F459-E401-ABB8-1326-62414D5F6B7B}"/>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6" name="Footer Placeholder 5">
            <a:extLst>
              <a:ext uri="{FF2B5EF4-FFF2-40B4-BE49-F238E27FC236}">
                <a16:creationId xmlns:a16="http://schemas.microsoft.com/office/drawing/2014/main" id="{75ED290C-F99B-A5FF-02EA-F79406DE7DAE}"/>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9E0BA9D-71E2-C4A4-1D2A-5BA571132AD2}"/>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408364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DE9B7-B98D-2BDA-4800-17CD90650401}"/>
              </a:ext>
            </a:extLst>
          </p:cNvPr>
          <p:cNvSpPr>
            <a:spLocks noGrp="1"/>
          </p:cNvSpPr>
          <p:nvPr>
            <p:ph type="title"/>
          </p:nvPr>
        </p:nvSpPr>
        <p:spPr>
          <a:xfrm>
            <a:off x="692150" y="517525"/>
            <a:ext cx="3244850" cy="1814513"/>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912F9C-799A-4C73-D002-52F8ECBAAF71}"/>
              </a:ext>
            </a:extLst>
          </p:cNvPr>
          <p:cNvSpPr>
            <a:spLocks noGrp="1"/>
          </p:cNvSpPr>
          <p:nvPr>
            <p:ph type="pic" idx="1"/>
          </p:nvPr>
        </p:nvSpPr>
        <p:spPr>
          <a:xfrm>
            <a:off x="4276725" y="1119188"/>
            <a:ext cx="5091113" cy="55229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1301F6-D17F-1649-83F5-D8FF35E632A3}"/>
              </a:ext>
            </a:extLst>
          </p:cNvPr>
          <p:cNvSpPr>
            <a:spLocks noGrp="1"/>
          </p:cNvSpPr>
          <p:nvPr>
            <p:ph type="body" sz="half" idx="2"/>
          </p:nvPr>
        </p:nvSpPr>
        <p:spPr>
          <a:xfrm>
            <a:off x="692150" y="2332038"/>
            <a:ext cx="3244850" cy="431958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340650-1835-510D-7190-ACC4C0C9D985}"/>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6" name="Footer Placeholder 5">
            <a:extLst>
              <a:ext uri="{FF2B5EF4-FFF2-40B4-BE49-F238E27FC236}">
                <a16:creationId xmlns:a16="http://schemas.microsoft.com/office/drawing/2014/main" id="{9957BA1D-CC63-E482-BE84-1CB9BE5CF9FA}"/>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E4EAD4F-E285-6AC2-A111-74ADB470BAED}"/>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76543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5CCBF-0028-3F93-75EC-359ED48207BE}"/>
              </a:ext>
            </a:extLst>
          </p:cNvPr>
          <p:cNvSpPr>
            <a:spLocks noGrp="1"/>
          </p:cNvSpPr>
          <p:nvPr>
            <p:ph type="title"/>
          </p:nvPr>
        </p:nvSpPr>
        <p:spPr>
          <a:xfrm>
            <a:off x="692150" y="414338"/>
            <a:ext cx="8674100" cy="1501775"/>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1F5611-A335-C9DB-81D5-57AC729526EB}"/>
              </a:ext>
            </a:extLst>
          </p:cNvPr>
          <p:cNvSpPr>
            <a:spLocks noGrp="1"/>
          </p:cNvSpPr>
          <p:nvPr>
            <p:ph type="body" orient="vert" idx="1"/>
          </p:nvPr>
        </p:nvSpPr>
        <p:spPr>
          <a:xfrm>
            <a:off x="692150" y="2068513"/>
            <a:ext cx="8674100" cy="49323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A60C36-3037-5A1A-727B-0EEE6D10E29C}"/>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5" name="Footer Placeholder 4">
            <a:extLst>
              <a:ext uri="{FF2B5EF4-FFF2-40B4-BE49-F238E27FC236}">
                <a16:creationId xmlns:a16="http://schemas.microsoft.com/office/drawing/2014/main" id="{4CDFD973-6051-F142-52BF-B9EB13E2C05C}"/>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E0F4732-5D84-9370-B158-FF52B5DAABB0}"/>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1512908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EE6AAF-80A8-5215-5CF9-522A0185E7AE}"/>
              </a:ext>
            </a:extLst>
          </p:cNvPr>
          <p:cNvSpPr>
            <a:spLocks noGrp="1"/>
          </p:cNvSpPr>
          <p:nvPr>
            <p:ph type="title" orient="vert"/>
          </p:nvPr>
        </p:nvSpPr>
        <p:spPr>
          <a:xfrm>
            <a:off x="7197725" y="414338"/>
            <a:ext cx="2168525" cy="6586537"/>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3F335E-39FF-74A6-8600-FFC2826E6D17}"/>
              </a:ext>
            </a:extLst>
          </p:cNvPr>
          <p:cNvSpPr>
            <a:spLocks noGrp="1"/>
          </p:cNvSpPr>
          <p:nvPr>
            <p:ph type="body" orient="vert" idx="1"/>
          </p:nvPr>
        </p:nvSpPr>
        <p:spPr>
          <a:xfrm>
            <a:off x="692150" y="414338"/>
            <a:ext cx="6353175" cy="65865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7D40C-9EA7-E156-53A1-3441EDAEB7F1}"/>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5" name="Footer Placeholder 4">
            <a:extLst>
              <a:ext uri="{FF2B5EF4-FFF2-40B4-BE49-F238E27FC236}">
                <a16:creationId xmlns:a16="http://schemas.microsoft.com/office/drawing/2014/main" id="{EEEA1EF1-91FA-0C5B-9C2A-B6D4215AE939}"/>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B7263F5-E174-E7EF-C1C9-4688862D4A37}"/>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1256168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6E5F6-B32F-AD6D-4648-DEA4308B0C35}"/>
              </a:ext>
            </a:extLst>
          </p:cNvPr>
          <p:cNvSpPr>
            <a:spLocks noGrp="1"/>
          </p:cNvSpPr>
          <p:nvPr>
            <p:ph type="title"/>
          </p:nvPr>
        </p:nvSpPr>
        <p:spPr>
          <a:xfrm>
            <a:off x="692150" y="414338"/>
            <a:ext cx="8674100" cy="150177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9065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7136" y="1722701"/>
            <a:ext cx="4896746" cy="1463261"/>
          </a:xfrm>
          <a:prstGeom prst="rect">
            <a:avLst/>
          </a:prstGeom>
        </p:spPr>
        <p:txBody>
          <a:bodyPr anchor="b"/>
          <a:lstStyle>
            <a:lvl1pPr>
              <a:defRPr sz="3200" b="1" i="0">
                <a:latin typeface="Calibri" panose="020F0502020204030204" pitchFamily="34" charset="0"/>
                <a:cs typeface="Calibri" panose="020F0502020204030204" pitchFamily="34" charset="0"/>
              </a:defRPr>
            </a:lvl1pPr>
          </a:lstStyle>
          <a:p>
            <a:r>
              <a:rPr lang="en-US"/>
              <a:t>NAME</a:t>
            </a:r>
            <a:br>
              <a:rPr lang="en-US"/>
            </a:br>
            <a:r>
              <a:rPr lang="en-US"/>
              <a:t>Title/Rank/Years</a:t>
            </a:r>
          </a:p>
        </p:txBody>
      </p:sp>
      <p:sp>
        <p:nvSpPr>
          <p:cNvPr id="3" name="Picture Placeholder 2"/>
          <p:cNvSpPr>
            <a:spLocks noGrp="1" noChangeAspect="1"/>
          </p:cNvSpPr>
          <p:nvPr>
            <p:ph type="pic" idx="1"/>
          </p:nvPr>
        </p:nvSpPr>
        <p:spPr>
          <a:xfrm>
            <a:off x="1006475" y="2031999"/>
            <a:ext cx="2854325" cy="4010502"/>
          </a:xfrm>
          <a:prstGeom prst="rect">
            <a:avLst/>
          </a:prstGeo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p>
        </p:txBody>
      </p:sp>
      <p:sp>
        <p:nvSpPr>
          <p:cNvPr id="4" name="Text Placeholder 3"/>
          <p:cNvSpPr>
            <a:spLocks noGrp="1"/>
          </p:cNvSpPr>
          <p:nvPr>
            <p:ph type="body" sz="half" idx="2" hasCustomPrompt="1"/>
          </p:nvPr>
        </p:nvSpPr>
        <p:spPr>
          <a:xfrm>
            <a:off x="4507135" y="3452600"/>
            <a:ext cx="4896745" cy="2967451"/>
          </a:xfrm>
          <a:prstGeom prst="rect">
            <a:avLst/>
          </a:prstGeom>
        </p:spPr>
        <p:txBody>
          <a:bodyPr/>
          <a:lstStyle>
            <a:lvl1pPr marL="0" indent="0">
              <a:buNone/>
              <a:defRPr sz="1800">
                <a:latin typeface="Calibri" panose="020F0502020204030204" pitchFamily="34" charset="0"/>
                <a:cs typeface="Calibri" panose="020F0502020204030204" pitchFamily="34" charset="0"/>
              </a:defRPr>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Bio information goes here</a:t>
            </a:r>
          </a:p>
        </p:txBody>
      </p:sp>
    </p:spTree>
    <p:extLst>
      <p:ext uri="{BB962C8B-B14F-4D97-AF65-F5344CB8AC3E}">
        <p14:creationId xmlns:p14="http://schemas.microsoft.com/office/powerpoint/2010/main" val="227903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ABC3-D29A-F2BD-E56A-D8518AFFDD4D}"/>
              </a:ext>
            </a:extLst>
          </p:cNvPr>
          <p:cNvSpPr>
            <a:spLocks noGrp="1"/>
          </p:cNvSpPr>
          <p:nvPr>
            <p:ph type="ctrTitle"/>
          </p:nvPr>
        </p:nvSpPr>
        <p:spPr>
          <a:xfrm>
            <a:off x="1257300" y="1271588"/>
            <a:ext cx="7543800" cy="2706687"/>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358C7C-BCCB-064A-9D1A-A436E7D565B5}"/>
              </a:ext>
            </a:extLst>
          </p:cNvPr>
          <p:cNvSpPr>
            <a:spLocks noGrp="1"/>
          </p:cNvSpPr>
          <p:nvPr>
            <p:ph type="subTitle" idx="1"/>
          </p:nvPr>
        </p:nvSpPr>
        <p:spPr>
          <a:xfrm>
            <a:off x="1257300" y="4083050"/>
            <a:ext cx="7543800" cy="18764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CC5144-03CF-F889-654C-1EFE880B0A60}"/>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5" name="Footer Placeholder 4">
            <a:extLst>
              <a:ext uri="{FF2B5EF4-FFF2-40B4-BE49-F238E27FC236}">
                <a16:creationId xmlns:a16="http://schemas.microsoft.com/office/drawing/2014/main" id="{4AFA4075-F259-98F0-9924-32DE65D77E28}"/>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687F5DD-1F2D-AC89-738B-793C755CEDAA}"/>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207748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0E99-53CE-C54F-317C-224418C446D4}"/>
              </a:ext>
            </a:extLst>
          </p:cNvPr>
          <p:cNvSpPr>
            <a:spLocks noGrp="1"/>
          </p:cNvSpPr>
          <p:nvPr>
            <p:ph type="title"/>
          </p:nvPr>
        </p:nvSpPr>
        <p:spPr>
          <a:xfrm>
            <a:off x="692150" y="414338"/>
            <a:ext cx="8674100" cy="1501775"/>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996F1F31-65A4-A68D-8B8C-9706766A638C}"/>
              </a:ext>
            </a:extLst>
          </p:cNvPr>
          <p:cNvSpPr>
            <a:spLocks noGrp="1"/>
          </p:cNvSpPr>
          <p:nvPr>
            <p:ph idx="1"/>
          </p:nvPr>
        </p:nvSpPr>
        <p:spPr>
          <a:xfrm>
            <a:off x="692150" y="2068513"/>
            <a:ext cx="8674100" cy="49323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8068E-834B-D1F3-819D-B7F09BAF0AB3}"/>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5" name="Footer Placeholder 4">
            <a:extLst>
              <a:ext uri="{FF2B5EF4-FFF2-40B4-BE49-F238E27FC236}">
                <a16:creationId xmlns:a16="http://schemas.microsoft.com/office/drawing/2014/main" id="{6C9E6B09-78AE-A78C-8052-1706B67C8F9F}"/>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43AC305-BA73-0AF4-2424-D479CA10A429}"/>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228202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6CEF0-7CCF-9D6E-2202-9B4966C5F99F}"/>
              </a:ext>
            </a:extLst>
          </p:cNvPr>
          <p:cNvSpPr>
            <a:spLocks noGrp="1"/>
          </p:cNvSpPr>
          <p:nvPr>
            <p:ph type="title"/>
          </p:nvPr>
        </p:nvSpPr>
        <p:spPr>
          <a:xfrm>
            <a:off x="685800" y="1938338"/>
            <a:ext cx="8675688" cy="3232150"/>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127B2F-2A8E-A6E6-8081-73F40009AB20}"/>
              </a:ext>
            </a:extLst>
          </p:cNvPr>
          <p:cNvSpPr>
            <a:spLocks noGrp="1"/>
          </p:cNvSpPr>
          <p:nvPr>
            <p:ph type="body" idx="1"/>
          </p:nvPr>
        </p:nvSpPr>
        <p:spPr>
          <a:xfrm>
            <a:off x="685800" y="5200650"/>
            <a:ext cx="8675688" cy="1700213"/>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25FA80-06ED-075F-4B72-E73CD8F81263}"/>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5" name="Footer Placeholder 4">
            <a:extLst>
              <a:ext uri="{FF2B5EF4-FFF2-40B4-BE49-F238E27FC236}">
                <a16:creationId xmlns:a16="http://schemas.microsoft.com/office/drawing/2014/main" id="{ABA7FA56-9C7F-B57A-0C47-130963C082B9}"/>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34D53C6-6E4E-C9FC-8171-DCF52AE8CDC9}"/>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163202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25075-159A-40DF-827E-4D8FEEA666EB}"/>
              </a:ext>
            </a:extLst>
          </p:cNvPr>
          <p:cNvSpPr>
            <a:spLocks noGrp="1"/>
          </p:cNvSpPr>
          <p:nvPr>
            <p:ph type="title"/>
          </p:nvPr>
        </p:nvSpPr>
        <p:spPr>
          <a:xfrm>
            <a:off x="692150" y="414338"/>
            <a:ext cx="8674100" cy="1501775"/>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93ED2A7F-5CB6-0EBE-18A1-AC50CDD8713D}"/>
              </a:ext>
            </a:extLst>
          </p:cNvPr>
          <p:cNvSpPr>
            <a:spLocks noGrp="1"/>
          </p:cNvSpPr>
          <p:nvPr>
            <p:ph sz="half" idx="1"/>
          </p:nvPr>
        </p:nvSpPr>
        <p:spPr>
          <a:xfrm>
            <a:off x="692150" y="2068513"/>
            <a:ext cx="4260850" cy="49323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B7016-90B6-8703-B6A4-75F6FFEC019C}"/>
              </a:ext>
            </a:extLst>
          </p:cNvPr>
          <p:cNvSpPr>
            <a:spLocks noGrp="1"/>
          </p:cNvSpPr>
          <p:nvPr>
            <p:ph sz="half" idx="2"/>
          </p:nvPr>
        </p:nvSpPr>
        <p:spPr>
          <a:xfrm>
            <a:off x="5105400" y="2068513"/>
            <a:ext cx="4260850" cy="49323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BC2174-848C-B8C9-78A2-C4D6FC39A5C8}"/>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6" name="Footer Placeholder 5">
            <a:extLst>
              <a:ext uri="{FF2B5EF4-FFF2-40B4-BE49-F238E27FC236}">
                <a16:creationId xmlns:a16="http://schemas.microsoft.com/office/drawing/2014/main" id="{DE9799CB-A128-821C-97FC-F61465CAAAEB}"/>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C5B1918-ED90-2B0F-28F9-8D0F97918A45}"/>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128218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B337B-F3A4-DE47-8D79-41F31847F1A7}"/>
              </a:ext>
            </a:extLst>
          </p:cNvPr>
          <p:cNvSpPr>
            <a:spLocks noGrp="1"/>
          </p:cNvSpPr>
          <p:nvPr>
            <p:ph type="title"/>
          </p:nvPr>
        </p:nvSpPr>
        <p:spPr>
          <a:xfrm>
            <a:off x="692150" y="414338"/>
            <a:ext cx="8675688" cy="1501775"/>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FF6E2D71-E792-739E-2CF6-8381DC2CE889}"/>
              </a:ext>
            </a:extLst>
          </p:cNvPr>
          <p:cNvSpPr>
            <a:spLocks noGrp="1"/>
          </p:cNvSpPr>
          <p:nvPr>
            <p:ph type="body" idx="1"/>
          </p:nvPr>
        </p:nvSpPr>
        <p:spPr>
          <a:xfrm>
            <a:off x="692150" y="1905000"/>
            <a:ext cx="4256088" cy="9334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1D6750-2987-195F-08A6-19B6C02BA72B}"/>
              </a:ext>
            </a:extLst>
          </p:cNvPr>
          <p:cNvSpPr>
            <a:spLocks noGrp="1"/>
          </p:cNvSpPr>
          <p:nvPr>
            <p:ph sz="half" idx="2"/>
          </p:nvPr>
        </p:nvSpPr>
        <p:spPr>
          <a:xfrm>
            <a:off x="692150" y="2838450"/>
            <a:ext cx="4256088" cy="41767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6D4FE0-E473-D9CF-6CFD-41672FC711FC}"/>
              </a:ext>
            </a:extLst>
          </p:cNvPr>
          <p:cNvSpPr>
            <a:spLocks noGrp="1"/>
          </p:cNvSpPr>
          <p:nvPr>
            <p:ph type="body" sz="quarter" idx="3"/>
          </p:nvPr>
        </p:nvSpPr>
        <p:spPr>
          <a:xfrm>
            <a:off x="5092700" y="1905000"/>
            <a:ext cx="4275138" cy="9334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5E153B-5539-7A95-691E-6C0BB9AB2EE4}"/>
              </a:ext>
            </a:extLst>
          </p:cNvPr>
          <p:cNvSpPr>
            <a:spLocks noGrp="1"/>
          </p:cNvSpPr>
          <p:nvPr>
            <p:ph sz="quarter" idx="4"/>
          </p:nvPr>
        </p:nvSpPr>
        <p:spPr>
          <a:xfrm>
            <a:off x="5092700" y="2838450"/>
            <a:ext cx="4275138" cy="41767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095594-AF69-45C3-C3BF-CE263D95C520}"/>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8" name="Footer Placeholder 7">
            <a:extLst>
              <a:ext uri="{FF2B5EF4-FFF2-40B4-BE49-F238E27FC236}">
                <a16:creationId xmlns:a16="http://schemas.microsoft.com/office/drawing/2014/main" id="{ECF13CA0-C26D-F944-EBBD-C5A7A3A39739}"/>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B527EE21-7988-0FE2-0059-8FC2FFDCB636}"/>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265993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9387-E2E1-2053-F777-0A25B0796777}"/>
              </a:ext>
            </a:extLst>
          </p:cNvPr>
          <p:cNvSpPr>
            <a:spLocks noGrp="1"/>
          </p:cNvSpPr>
          <p:nvPr>
            <p:ph type="title"/>
          </p:nvPr>
        </p:nvSpPr>
        <p:spPr>
          <a:xfrm>
            <a:off x="692150" y="414338"/>
            <a:ext cx="8674100" cy="1501775"/>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7EE8D92D-FDB5-5997-D852-657C3B3BF1E1}"/>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4" name="Footer Placeholder 3">
            <a:extLst>
              <a:ext uri="{FF2B5EF4-FFF2-40B4-BE49-F238E27FC236}">
                <a16:creationId xmlns:a16="http://schemas.microsoft.com/office/drawing/2014/main" id="{AB4D2CF1-A095-E317-963E-E8802BB39E40}"/>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6550DCE-3546-006E-7500-74120DC3C922}"/>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114992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8DFD4-D41B-29C4-9FD9-20D572F2371D}"/>
              </a:ext>
            </a:extLst>
          </p:cNvPr>
          <p:cNvSpPr>
            <a:spLocks noGrp="1"/>
          </p:cNvSpPr>
          <p:nvPr>
            <p:ph type="dt" sz="half" idx="10"/>
          </p:nvPr>
        </p:nvSpPr>
        <p:spPr>
          <a:xfrm>
            <a:off x="692150" y="7204075"/>
            <a:ext cx="2262188" cy="414338"/>
          </a:xfrm>
          <a:prstGeom prst="rect">
            <a:avLst/>
          </a:prstGeom>
        </p:spPr>
        <p:txBody>
          <a:bodyPr/>
          <a:lstStyle/>
          <a:p>
            <a:fld id="{55631842-C947-4480-A2FE-2F4F8AD77C7C}" type="datetimeFigureOut">
              <a:rPr lang="en-US" smtClean="0"/>
              <a:t>1/8/2025</a:t>
            </a:fld>
            <a:endParaRPr lang="en-US"/>
          </a:p>
        </p:txBody>
      </p:sp>
      <p:sp>
        <p:nvSpPr>
          <p:cNvPr id="3" name="Footer Placeholder 2">
            <a:extLst>
              <a:ext uri="{FF2B5EF4-FFF2-40B4-BE49-F238E27FC236}">
                <a16:creationId xmlns:a16="http://schemas.microsoft.com/office/drawing/2014/main" id="{21448A01-506D-D793-77DC-E5BFA38D5002}"/>
              </a:ext>
            </a:extLst>
          </p:cNvPr>
          <p:cNvSpPr>
            <a:spLocks noGrp="1"/>
          </p:cNvSpPr>
          <p:nvPr>
            <p:ph type="ftr" sz="quarter" idx="11"/>
          </p:nvPr>
        </p:nvSpPr>
        <p:spPr>
          <a:xfrm>
            <a:off x="3332163" y="7204075"/>
            <a:ext cx="3394075" cy="414338"/>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066CD6C-4D4B-E448-EDD3-29523A079084}"/>
              </a:ext>
            </a:extLst>
          </p:cNvPr>
          <p:cNvSpPr>
            <a:spLocks noGrp="1"/>
          </p:cNvSpPr>
          <p:nvPr>
            <p:ph type="sldNum" sz="quarter" idx="12"/>
          </p:nvPr>
        </p:nvSpPr>
        <p:spPr>
          <a:xfrm>
            <a:off x="7104063" y="7204075"/>
            <a:ext cx="2262187" cy="414338"/>
          </a:xfrm>
          <a:prstGeom prst="rect">
            <a:avLst/>
          </a:prstGeom>
        </p:spPr>
        <p:txBody>
          <a:bodyPr/>
          <a:lstStyle/>
          <a:p>
            <a:fld id="{65A735D2-35C7-4594-8E83-04DE1ACED6E0}" type="slidenum">
              <a:rPr lang="en-US" smtClean="0"/>
              <a:t>‹#›</a:t>
            </a:fld>
            <a:endParaRPr lang="en-US"/>
          </a:p>
        </p:txBody>
      </p:sp>
    </p:spTree>
    <p:extLst>
      <p:ext uri="{BB962C8B-B14F-4D97-AF65-F5344CB8AC3E}">
        <p14:creationId xmlns:p14="http://schemas.microsoft.com/office/powerpoint/2010/main" val="17443457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FBB7657-6715-E349-A77E-700F6CED9BED}"/>
              </a:ext>
            </a:extLst>
          </p:cNvPr>
          <p:cNvPicPr>
            <a:picLocks noChangeAspect="1"/>
          </p:cNvPicPr>
          <p:nvPr userDrawn="1"/>
        </p:nvPicPr>
        <p:blipFill>
          <a:blip r:embed="rId4"/>
          <a:srcRect/>
          <a:stretch/>
        </p:blipFill>
        <p:spPr>
          <a:xfrm>
            <a:off x="1" y="0"/>
            <a:ext cx="10058398" cy="7772399"/>
          </a:xfrm>
          <a:prstGeom prst="rect">
            <a:avLst/>
          </a:prstGeom>
        </p:spPr>
      </p:pic>
    </p:spTree>
    <p:extLst>
      <p:ext uri="{BB962C8B-B14F-4D97-AF65-F5344CB8AC3E}">
        <p14:creationId xmlns:p14="http://schemas.microsoft.com/office/powerpoint/2010/main" val="2704134967"/>
      </p:ext>
    </p:extLst>
  </p:cSld>
  <p:clrMap bg1="lt1" tx1="dk1" bg2="lt2" tx2="dk2" accent1="accent1" accent2="accent2" accent3="accent3" accent4="accent4" accent5="accent5" accent6="accent6" hlink="hlink" folHlink="folHlink"/>
  <p:sldLayoutIdLst>
    <p:sldLayoutId id="2147483661" r:id="rId1"/>
    <p:sldLayoutId id="2147483669"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822320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78BF8-BA4F-0992-364F-7008BA6AF1C8}"/>
              </a:ext>
            </a:extLst>
          </p:cNvPr>
          <p:cNvSpPr>
            <a:spLocks noGrp="1"/>
          </p:cNvSpPr>
          <p:nvPr>
            <p:ph type="title"/>
          </p:nvPr>
        </p:nvSpPr>
        <p:spPr>
          <a:xfrm>
            <a:off x="692149" y="414338"/>
            <a:ext cx="8845389" cy="1501775"/>
          </a:xfrm>
        </p:spPr>
        <p:txBody>
          <a:bodyPr/>
          <a:lstStyle/>
          <a:p>
            <a:pPr algn="l" rtl="0" fontAlgn="base">
              <a:lnSpc>
                <a:spcPct val="100000"/>
              </a:lnSpc>
            </a:pPr>
            <a:r>
              <a:rPr lang="en-US" sz="3600" b="1"/>
              <a:t>Directions for Use</a:t>
            </a:r>
            <a:br>
              <a:rPr lang="en-US" sz="3600" b="1"/>
            </a:br>
            <a:br>
              <a:rPr lang="en-US" sz="3600" b="1"/>
            </a:br>
            <a:r>
              <a:rPr lang="en-US" sz="2000" b="0" i="0">
                <a:solidFill>
                  <a:srgbClr val="000000"/>
                </a:solidFill>
                <a:effectLst/>
                <a:latin typeface="Calibri" panose="020F0502020204030204" pitchFamily="34" charset="0"/>
              </a:rPr>
              <a:t>Dimensions match an 8.5 x 11-inch piece of paper.</a:t>
            </a:r>
            <a:br>
              <a:rPr lang="en-US" sz="2000" b="0" i="0">
                <a:solidFill>
                  <a:srgbClr val="000000"/>
                </a:solidFill>
                <a:effectLst/>
                <a:latin typeface="Calibri" panose="020F0502020204030204" pitchFamily="34" charset="0"/>
              </a:rPr>
            </a:br>
            <a:br>
              <a:rPr lang="en-US" sz="2000" b="0" i="0">
                <a:solidFill>
                  <a:srgbClr val="000000"/>
                </a:solidFill>
                <a:effectLst/>
                <a:latin typeface="Calibri" panose="020F0502020204030204" pitchFamily="34" charset="0"/>
              </a:rPr>
            </a:br>
            <a:r>
              <a:rPr lang="en-US" sz="2000" b="0" i="0">
                <a:solidFill>
                  <a:srgbClr val="000000"/>
                </a:solidFill>
                <a:effectLst/>
                <a:latin typeface="Calibri" panose="020F0502020204030204" pitchFamily="34" charset="0"/>
              </a:rPr>
              <a:t>If you would like to recognize multiple individuals, right-click on the slide thumbnail to the left and select </a:t>
            </a:r>
            <a:r>
              <a:rPr lang="en-US" sz="2000" b="1" i="0">
                <a:solidFill>
                  <a:srgbClr val="000000"/>
                </a:solidFill>
                <a:effectLst/>
                <a:latin typeface="Calibri" panose="020F0502020204030204" pitchFamily="34" charset="0"/>
              </a:rPr>
              <a:t>Duplicate Slide</a:t>
            </a:r>
            <a:r>
              <a:rPr lang="en-US" sz="2000" b="0" i="0">
                <a:solidFill>
                  <a:srgbClr val="000000"/>
                </a:solidFill>
                <a:effectLst/>
                <a:latin typeface="Calibri" panose="020F0502020204030204" pitchFamily="34" charset="0"/>
              </a:rPr>
              <a:t>. Do this as many times as needed. </a:t>
            </a:r>
            <a:br>
              <a:rPr lang="en-US" sz="2000" b="0" i="0">
                <a:solidFill>
                  <a:srgbClr val="000000"/>
                </a:solidFill>
                <a:effectLst/>
                <a:latin typeface="Calibri" panose="020F0502020204030204" pitchFamily="34" charset="0"/>
              </a:rPr>
            </a:br>
            <a:br>
              <a:rPr lang="en-US" sz="2000" b="0" i="0">
                <a:solidFill>
                  <a:srgbClr val="000000"/>
                </a:solidFill>
                <a:effectLst/>
                <a:latin typeface="Calibri" panose="020F0502020204030204" pitchFamily="34" charset="0"/>
              </a:rPr>
            </a:br>
            <a:r>
              <a:rPr lang="en-US" sz="2000" b="1" i="0">
                <a:solidFill>
                  <a:srgbClr val="000000"/>
                </a:solidFill>
                <a:effectLst/>
                <a:latin typeface="Calibri" panose="020F0502020204030204" pitchFamily="34" charset="0"/>
              </a:rPr>
              <a:t>To customize:</a:t>
            </a:r>
            <a:br>
              <a:rPr lang="en-US" sz="2000" b="1" i="0">
                <a:solidFill>
                  <a:srgbClr val="000000"/>
                </a:solidFill>
                <a:effectLst/>
                <a:latin typeface="Calibri" panose="020F0502020204030204" pitchFamily="34" charset="0"/>
              </a:rPr>
            </a:br>
            <a:r>
              <a:rPr lang="en-US" sz="2000" b="1" i="0">
                <a:solidFill>
                  <a:srgbClr val="000000"/>
                </a:solidFill>
                <a:effectLst/>
                <a:latin typeface="Calibri" panose="020F0502020204030204" pitchFamily="34" charset="0"/>
              </a:rPr>
              <a:t>- </a:t>
            </a:r>
            <a:r>
              <a:rPr lang="en-US" sz="2000" b="0" i="0">
                <a:solidFill>
                  <a:srgbClr val="000000"/>
                </a:solidFill>
                <a:effectLst/>
                <a:latin typeface="Calibri" panose="020F0502020204030204" pitchFamily="34" charset="0"/>
              </a:rPr>
              <a:t>Right-click on the placeholder image and choose </a:t>
            </a:r>
            <a:r>
              <a:rPr lang="en-US" sz="2000" b="1" i="0">
                <a:solidFill>
                  <a:srgbClr val="000000"/>
                </a:solidFill>
                <a:effectLst/>
                <a:latin typeface="Calibri" panose="020F0502020204030204" pitchFamily="34" charset="0"/>
              </a:rPr>
              <a:t>Change Picture &gt; From a File…</a:t>
            </a:r>
            <a:r>
              <a:rPr lang="en-US" sz="2000" b="0" i="0">
                <a:solidFill>
                  <a:srgbClr val="000000"/>
                </a:solidFill>
                <a:effectLst/>
                <a:latin typeface="Calibri" panose="020F0502020204030204" pitchFamily="34" charset="0"/>
              </a:rPr>
              <a:t> </a:t>
            </a:r>
            <a:br>
              <a:rPr lang="en-US" sz="2000">
                <a:solidFill>
                  <a:srgbClr val="000000"/>
                </a:solidFill>
                <a:latin typeface="Calibri" panose="020F0502020204030204" pitchFamily="34" charset="0"/>
              </a:rPr>
            </a:br>
            <a:r>
              <a:rPr lang="en-US" sz="2000">
                <a:solidFill>
                  <a:srgbClr val="000000"/>
                </a:solidFill>
                <a:latin typeface="Calibri" panose="020F0502020204030204" pitchFamily="34" charset="0"/>
              </a:rPr>
              <a:t>- </a:t>
            </a:r>
            <a:r>
              <a:rPr lang="en-US" sz="2000" b="0" i="0">
                <a:solidFill>
                  <a:srgbClr val="000000"/>
                </a:solidFill>
                <a:effectLst/>
                <a:latin typeface="Calibri" panose="020F0502020204030204" pitchFamily="34" charset="0"/>
              </a:rPr>
              <a:t>Locate the image you would like to use on your computer and click </a:t>
            </a:r>
            <a:r>
              <a:rPr lang="en-US" sz="2000" b="1" i="0">
                <a:solidFill>
                  <a:srgbClr val="000000"/>
                </a:solidFill>
                <a:effectLst/>
                <a:latin typeface="Calibri" panose="020F0502020204030204" pitchFamily="34" charset="0"/>
              </a:rPr>
              <a:t>Open</a:t>
            </a:r>
            <a:r>
              <a:rPr lang="en-US" sz="2000" b="0" i="0">
                <a:solidFill>
                  <a:srgbClr val="000000"/>
                </a:solidFill>
                <a:effectLst/>
                <a:latin typeface="Calibri" panose="020F0502020204030204" pitchFamily="34" charset="0"/>
              </a:rPr>
              <a:t>. </a:t>
            </a:r>
            <a:br>
              <a:rPr lang="en-US" sz="2000" b="0" i="0">
                <a:solidFill>
                  <a:srgbClr val="000000"/>
                </a:solidFill>
                <a:effectLst/>
                <a:latin typeface="Calibri" panose="020F0502020204030204" pitchFamily="34" charset="0"/>
              </a:rPr>
            </a:br>
            <a:r>
              <a:rPr lang="en-US" sz="2000" b="0" i="0">
                <a:solidFill>
                  <a:srgbClr val="000000"/>
                </a:solidFill>
                <a:effectLst/>
                <a:latin typeface="Calibri" panose="020F0502020204030204" pitchFamily="34" charset="0"/>
              </a:rPr>
              <a:t>-  Click in the text field where it says </a:t>
            </a:r>
            <a:r>
              <a:rPr lang="en-US" sz="2000" b="1" i="0">
                <a:solidFill>
                  <a:srgbClr val="000000"/>
                </a:solidFill>
                <a:effectLst/>
                <a:latin typeface="Calibri" panose="020F0502020204030204" pitchFamily="34" charset="0"/>
              </a:rPr>
              <a:t>Name</a:t>
            </a:r>
            <a:r>
              <a:rPr lang="en-US" sz="2000" b="0" i="0">
                <a:solidFill>
                  <a:srgbClr val="000000"/>
                </a:solidFill>
                <a:effectLst/>
                <a:latin typeface="Calibri" panose="020F0502020204030204" pitchFamily="34" charset="0"/>
              </a:rPr>
              <a:t> and replace it with the individual’s name. Do the same with </a:t>
            </a:r>
            <a:r>
              <a:rPr lang="en-US" sz="2000" b="1" i="0">
                <a:solidFill>
                  <a:srgbClr val="000000"/>
                </a:solidFill>
                <a:effectLst/>
                <a:latin typeface="Calibri" panose="020F0502020204030204" pitchFamily="34" charset="0"/>
              </a:rPr>
              <a:t>Title</a:t>
            </a:r>
            <a:r>
              <a:rPr lang="en-US" sz="2000" b="0" i="0">
                <a:solidFill>
                  <a:srgbClr val="000000"/>
                </a:solidFill>
                <a:effectLst/>
                <a:latin typeface="Calibri" panose="020F0502020204030204" pitchFamily="34" charset="0"/>
              </a:rPr>
              <a:t> and </a:t>
            </a:r>
            <a:r>
              <a:rPr lang="en-US" sz="2000" b="1" i="0">
                <a:solidFill>
                  <a:srgbClr val="000000"/>
                </a:solidFill>
                <a:effectLst/>
                <a:latin typeface="Calibri" panose="020F0502020204030204" pitchFamily="34" charset="0"/>
              </a:rPr>
              <a:t>Bio Information</a:t>
            </a:r>
            <a:r>
              <a:rPr lang="en-US" sz="2000" b="0" i="0">
                <a:solidFill>
                  <a:srgbClr val="000000"/>
                </a:solidFill>
                <a:effectLst/>
                <a:latin typeface="Calibri" panose="020F0502020204030204" pitchFamily="34" charset="0"/>
              </a:rPr>
              <a:t>.  </a:t>
            </a:r>
            <a:br>
              <a:rPr lang="en-US" sz="2000" b="0" i="0">
                <a:solidFill>
                  <a:srgbClr val="000000"/>
                </a:solidFill>
                <a:effectLst/>
                <a:latin typeface="Calibri" panose="020F0502020204030204" pitchFamily="34" charset="0"/>
              </a:rPr>
            </a:br>
            <a:r>
              <a:rPr lang="en-US" sz="2000" b="0" i="0">
                <a:solidFill>
                  <a:srgbClr val="000000"/>
                </a:solidFill>
                <a:effectLst/>
                <a:latin typeface="Calibri" panose="020F0502020204030204" pitchFamily="34" charset="0"/>
              </a:rPr>
              <a:t>- You may now </a:t>
            </a:r>
            <a:r>
              <a:rPr lang="en-US" sz="2000" b="1" i="0">
                <a:solidFill>
                  <a:srgbClr val="000000"/>
                </a:solidFill>
                <a:effectLst/>
                <a:latin typeface="Calibri" panose="020F0502020204030204" pitchFamily="34" charset="0"/>
              </a:rPr>
              <a:t>Save</a:t>
            </a:r>
            <a:r>
              <a:rPr lang="en-US" sz="2000" b="0" i="0">
                <a:solidFill>
                  <a:srgbClr val="000000"/>
                </a:solidFill>
                <a:effectLst/>
                <a:latin typeface="Calibri" panose="020F0502020204030204" pitchFamily="34" charset="0"/>
              </a:rPr>
              <a:t> and/or </a:t>
            </a:r>
            <a:r>
              <a:rPr lang="en-US" sz="2000" b="1" i="0">
                <a:solidFill>
                  <a:srgbClr val="000000"/>
                </a:solidFill>
                <a:effectLst/>
                <a:latin typeface="Calibri" panose="020F0502020204030204" pitchFamily="34" charset="0"/>
              </a:rPr>
              <a:t>Print</a:t>
            </a:r>
            <a:r>
              <a:rPr lang="en-US" sz="2000" b="0" i="0">
                <a:solidFill>
                  <a:srgbClr val="000000"/>
                </a:solidFill>
                <a:effectLst/>
                <a:latin typeface="Calibri" panose="020F0502020204030204" pitchFamily="34" charset="0"/>
              </a:rPr>
              <a:t> the document. </a:t>
            </a:r>
            <a:br>
              <a:rPr lang="en-US" sz="2000" b="0" i="0">
                <a:solidFill>
                  <a:srgbClr val="000000"/>
                </a:solidFill>
                <a:effectLst/>
                <a:latin typeface="Calibri" panose="020F0502020204030204" pitchFamily="34" charset="0"/>
              </a:rPr>
            </a:br>
            <a:r>
              <a:rPr lang="en-US" sz="2000" b="0" i="0">
                <a:solidFill>
                  <a:srgbClr val="000000"/>
                </a:solidFill>
                <a:effectLst/>
                <a:latin typeface="Calibri" panose="020F0502020204030204" pitchFamily="34" charset="0"/>
              </a:rPr>
              <a:t>- If you need to create a different file type (such as PDF or JPG), go to </a:t>
            </a:r>
            <a:r>
              <a:rPr lang="en-US" sz="2000" b="1" i="0">
                <a:solidFill>
                  <a:srgbClr val="000000"/>
                </a:solidFill>
                <a:effectLst/>
                <a:latin typeface="Calibri" panose="020F0502020204030204" pitchFamily="34" charset="0"/>
              </a:rPr>
              <a:t>File &gt; Export</a:t>
            </a:r>
            <a:r>
              <a:rPr lang="en-US" sz="2000" b="0" i="0">
                <a:solidFill>
                  <a:srgbClr val="000000"/>
                </a:solidFill>
                <a:effectLst/>
                <a:latin typeface="Calibri" panose="020F0502020204030204" pitchFamily="34" charset="0"/>
              </a:rPr>
              <a:t> and select either </a:t>
            </a:r>
            <a:r>
              <a:rPr lang="en-US" sz="2000" b="1" i="0">
                <a:solidFill>
                  <a:srgbClr val="000000"/>
                </a:solidFill>
                <a:effectLst/>
                <a:latin typeface="Calibri" panose="020F0502020204030204" pitchFamily="34" charset="0"/>
              </a:rPr>
              <a:t>Create Adobe PDF</a:t>
            </a:r>
            <a:r>
              <a:rPr lang="en-US" sz="2000" b="0" i="0">
                <a:solidFill>
                  <a:srgbClr val="000000"/>
                </a:solidFill>
                <a:effectLst/>
                <a:latin typeface="Calibri" panose="020F0502020204030204" pitchFamily="34" charset="0"/>
              </a:rPr>
              <a:t> (if available) or </a:t>
            </a:r>
            <a:r>
              <a:rPr lang="en-US" sz="2000" b="1" i="0">
                <a:solidFill>
                  <a:srgbClr val="000000"/>
                </a:solidFill>
                <a:effectLst/>
                <a:latin typeface="Calibri" panose="020F0502020204030204" pitchFamily="34" charset="0"/>
              </a:rPr>
              <a:t>Change File Type</a:t>
            </a:r>
            <a:r>
              <a:rPr lang="en-US" sz="2000" b="0" i="0">
                <a:solidFill>
                  <a:srgbClr val="000000"/>
                </a:solidFill>
                <a:effectLst/>
                <a:latin typeface="Calibri" panose="020F0502020204030204" pitchFamily="34" charset="0"/>
              </a:rPr>
              <a:t>. If you change the file type, select </a:t>
            </a:r>
            <a:r>
              <a:rPr lang="en-US" sz="2000" b="1" i="0">
                <a:solidFill>
                  <a:srgbClr val="000000"/>
                </a:solidFill>
                <a:effectLst/>
                <a:latin typeface="Calibri" panose="020F0502020204030204" pitchFamily="34" charset="0"/>
              </a:rPr>
              <a:t>PNG</a:t>
            </a:r>
            <a:r>
              <a:rPr lang="en-US" sz="2000" b="0" i="0">
                <a:solidFill>
                  <a:srgbClr val="000000"/>
                </a:solidFill>
                <a:effectLst/>
                <a:latin typeface="Calibri" panose="020F0502020204030204" pitchFamily="34" charset="0"/>
              </a:rPr>
              <a:t> or </a:t>
            </a:r>
            <a:r>
              <a:rPr lang="en-US" sz="2000" b="1" i="0">
                <a:solidFill>
                  <a:srgbClr val="000000"/>
                </a:solidFill>
                <a:effectLst/>
                <a:latin typeface="Calibri" panose="020F0502020204030204" pitchFamily="34" charset="0"/>
              </a:rPr>
              <a:t>JPG</a:t>
            </a:r>
            <a:r>
              <a:rPr lang="en-US" sz="2000" b="0" i="0">
                <a:solidFill>
                  <a:srgbClr val="000000"/>
                </a:solidFill>
                <a:effectLst/>
                <a:latin typeface="Calibri" panose="020F0502020204030204" pitchFamily="34" charset="0"/>
              </a:rPr>
              <a:t> depending on your preference, and click </a:t>
            </a:r>
            <a:r>
              <a:rPr lang="en-US" sz="2000" b="1" i="0">
                <a:solidFill>
                  <a:srgbClr val="000000"/>
                </a:solidFill>
                <a:effectLst/>
                <a:latin typeface="Calibri" panose="020F0502020204030204" pitchFamily="34" charset="0"/>
              </a:rPr>
              <a:t>Save As</a:t>
            </a:r>
            <a:r>
              <a:rPr lang="en-US" sz="2000" b="0" i="0">
                <a:solidFill>
                  <a:srgbClr val="000000"/>
                </a:solidFill>
                <a:effectLst/>
                <a:latin typeface="Calibri" panose="020F0502020204030204" pitchFamily="34" charset="0"/>
              </a:rPr>
              <a:t>.</a:t>
            </a:r>
            <a:endParaRPr lang="en-US"/>
          </a:p>
        </p:txBody>
      </p:sp>
    </p:spTree>
    <p:extLst>
      <p:ext uri="{BB962C8B-B14F-4D97-AF65-F5344CB8AC3E}">
        <p14:creationId xmlns:p14="http://schemas.microsoft.com/office/powerpoint/2010/main" val="198828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5CF522-B419-AF87-EA2A-B3993F479279}"/>
              </a:ext>
            </a:extLst>
          </p:cNvPr>
          <p:cNvSpPr>
            <a:spLocks noGrp="1"/>
          </p:cNvSpPr>
          <p:nvPr>
            <p:ph type="title"/>
          </p:nvPr>
        </p:nvSpPr>
        <p:spPr/>
        <p:txBody>
          <a:bodyPr/>
          <a:lstStyle/>
          <a:p>
            <a:r>
              <a:rPr lang="en-US"/>
              <a:t>Name</a:t>
            </a:r>
            <a:br>
              <a:rPr lang="en-US"/>
            </a:br>
            <a:r>
              <a:rPr lang="en-US" sz="2400" b="0" i="1"/>
              <a:t>Title/Rank/Years</a:t>
            </a:r>
          </a:p>
        </p:txBody>
      </p:sp>
      <p:sp>
        <p:nvSpPr>
          <p:cNvPr id="7" name="Picture Placeholder 6">
            <a:extLst>
              <a:ext uri="{FF2B5EF4-FFF2-40B4-BE49-F238E27FC236}">
                <a16:creationId xmlns:a16="http://schemas.microsoft.com/office/drawing/2014/main" id="{8815F3E0-9195-C731-355A-81DD714414A0}"/>
              </a:ext>
            </a:extLst>
          </p:cNvPr>
          <p:cNvSpPr>
            <a:spLocks noGrp="1"/>
          </p:cNvSpPr>
          <p:nvPr>
            <p:ph type="pic" idx="1"/>
          </p:nvPr>
        </p:nvSpPr>
        <p:spPr/>
        <p:txBody>
          <a:bodyPr/>
          <a:lstStyle/>
          <a:p>
            <a:endParaRPr lang="en-US"/>
          </a:p>
        </p:txBody>
      </p:sp>
      <p:sp>
        <p:nvSpPr>
          <p:cNvPr id="8" name="Text Placeholder 7">
            <a:extLst>
              <a:ext uri="{FF2B5EF4-FFF2-40B4-BE49-F238E27FC236}">
                <a16:creationId xmlns:a16="http://schemas.microsoft.com/office/drawing/2014/main" id="{4A57A22E-423F-85C8-F632-22360FDA2685}"/>
              </a:ext>
            </a:extLst>
          </p:cNvPr>
          <p:cNvSpPr>
            <a:spLocks noGrp="1"/>
          </p:cNvSpPr>
          <p:nvPr>
            <p:ph type="body" sz="half" idx="2"/>
          </p:nvPr>
        </p:nvSpPr>
        <p:spPr/>
        <p:txBody>
          <a:bodyPr/>
          <a:lstStyle/>
          <a:p>
            <a:r>
              <a:rPr lang="en-US"/>
              <a:t>Bio information goes here</a:t>
            </a:r>
          </a:p>
        </p:txBody>
      </p:sp>
    </p:spTree>
    <p:extLst>
      <p:ext uri="{BB962C8B-B14F-4D97-AF65-F5344CB8AC3E}">
        <p14:creationId xmlns:p14="http://schemas.microsoft.com/office/powerpoint/2010/main" val="18656791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672D2D19416F4EBF0DC67C0B766CCC" ma:contentTypeVersion="19" ma:contentTypeDescription="Create a new document." ma:contentTypeScope="" ma:versionID="dc57537bcc044d28ba757c84dcc36969">
  <xsd:schema xmlns:xsd="http://www.w3.org/2001/XMLSchema" xmlns:xs="http://www.w3.org/2001/XMLSchema" xmlns:p="http://schemas.microsoft.com/office/2006/metadata/properties" xmlns:ns2="ccf6b92d-8eb1-4bc5-a8e4-02fab00b3541" xmlns:ns3="27f2f793-a991-4dbf-acb3-c4d565975e3d" targetNamespace="http://schemas.microsoft.com/office/2006/metadata/properties" ma:root="true" ma:fieldsID="cb148a4cf44631ce6b532e0cdc69b582" ns2:_="" ns3:_="">
    <xsd:import namespace="ccf6b92d-8eb1-4bc5-a8e4-02fab00b3541"/>
    <xsd:import namespace="27f2f793-a991-4dbf-acb3-c4d565975e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Updated_x003f_"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f6b92d-8eb1-4bc5-a8e4-02fab00b35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bcfd44f-d995-4fce-9ea6-da437e1b0aff" ma:termSetId="09814cd3-568e-fe90-9814-8d621ff8fb84" ma:anchorId="fba54fb3-c3e1-fe81-a776-ca4b69148c4d" ma:open="true" ma:isKeyword="false">
      <xsd:complexType>
        <xsd:sequence>
          <xsd:element ref="pc:Terms" minOccurs="0" maxOccurs="1"/>
        </xsd:sequence>
      </xsd:complexType>
    </xsd:element>
    <xsd:element name="Updated_x003f_" ma:index="24" nillable="true" ma:displayName="Updated?" ma:default="0" ma:format="Dropdown" ma:internalName="Updated_x003f_">
      <xsd:simpleType>
        <xsd:restriction base="dms:Boolea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f2f793-a991-4dbf-acb3-c4d565975e3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74eb27f-1fce-4177-92d4-01e313bdf4af}" ma:internalName="TaxCatchAll" ma:showField="CatchAllData" ma:web="27f2f793-a991-4dbf-acb3-c4d565975e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cf6b92d-8eb1-4bc5-a8e4-02fab00b3541">
      <Terms xmlns="http://schemas.microsoft.com/office/infopath/2007/PartnerControls"/>
    </lcf76f155ced4ddcb4097134ff3c332f>
    <Updated_x003f_ xmlns="ccf6b92d-8eb1-4bc5-a8e4-02fab00b3541">false</Updated_x003f_>
    <TaxCatchAll xmlns="27f2f793-a991-4dbf-acb3-c4d565975e3d" xsi:nil="true"/>
  </documentManagement>
</p:properties>
</file>

<file path=customXml/itemProps1.xml><?xml version="1.0" encoding="utf-8"?>
<ds:datastoreItem xmlns:ds="http://schemas.openxmlformats.org/officeDocument/2006/customXml" ds:itemID="{31F72676-E7D1-43FB-BE36-725D924002AB}">
  <ds:schemaRefs>
    <ds:schemaRef ds:uri="http://schemas.microsoft.com/sharepoint/v3/contenttype/forms"/>
  </ds:schemaRefs>
</ds:datastoreItem>
</file>

<file path=customXml/itemProps2.xml><?xml version="1.0" encoding="utf-8"?>
<ds:datastoreItem xmlns:ds="http://schemas.openxmlformats.org/officeDocument/2006/customXml" ds:itemID="{D325CC7B-4B12-473A-82C7-F431D8A97CCE}">
  <ds:schemaRefs>
    <ds:schemaRef ds:uri="27f2f793-a991-4dbf-acb3-c4d565975e3d"/>
    <ds:schemaRef ds:uri="ccf6b92d-8eb1-4bc5-a8e4-02fab00b35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68A71FD-0AED-494C-9266-6D41B7B9F54A}">
  <ds:schemaRefs>
    <ds:schemaRef ds:uri="27f2f793-a991-4dbf-acb3-c4d565975e3d"/>
    <ds:schemaRef ds:uri="ccf6b92d-8eb1-4bc5-a8e4-02fab00b35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51d9dc18-15ea-424b-b24d-55ab4d4e7519}"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2</Slides>
  <Notes>0</Notes>
  <HiddenSlides>0</HiddenSlide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Custom Design</vt:lpstr>
      <vt:lpstr>Directions for Use  Dimensions match an 8.5 x 11-inch piece of paper.  If you would like to recognize multiple individuals, right-click on the slide thumbnail to the left and select Duplicate Slide. Do this as many times as needed.   To customize: - Right-click on the placeholder image and choose Change Picture &gt; From a File…  - Locate the image you would like to use on your computer and click Open.  -  Click in the text field where it says Name and replace it with the individual’s name. Do the same with Title and Bio Information.   - You may now Save and/or Print the document.  - If you need to create a different file type (such as PDF or JPG), go to File &gt; Export and select either Create Adobe PDF (if available) or Change File Type. If you change the file type, select PNG or JPG depending on your preference, and click Save As.</vt:lpstr>
      <vt:lpstr>Name Title/Rank/Years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Women's Health Women's History Month 2025</dc:title>
  <dc:subject>Honoring Women Who Served in Vietnam</dc:subject>
  <dc:creator>U.S. Department of Veterans Affairs</dc:creator>
  <cp:keywords/>
  <dc:description/>
  <cp:revision>2</cp:revision>
  <dcterms:created xsi:type="dcterms:W3CDTF">2025-01-07T15:05:01Z</dcterms:created>
  <dcterms:modified xsi:type="dcterms:W3CDTF">2025-01-08T18:01:25Z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0x0101004C672D2D19416F4EBF0DC67C0B766CCC</vt:lpwstr>
  </property>
  <property fmtid="{D5CDD505-2E9C-101B-9397-08002B2CF9AE}" pid="3" name="MediaServiceImageTags">
    <vt:lpwstr/>
  </property>
</Properties>
</file>