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0" r:id="rId5"/>
  </p:sldMasterIdLst>
  <p:sldIdLst>
    <p:sldId id="258" r:id="rId6"/>
    <p:sldId id="256" r:id="rId7"/>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35E476-8BD1-443A-857F-60DFD8F47ECE}" v="10" dt="2025-01-08T16:28:39.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a:prstGeom prst="rect">
            <a:avLst/>
          </a:prstGeom>
        </p:spPr>
        <p:txBody>
          <a:bodyPr anchor="b"/>
          <a:lstStyle>
            <a:lvl1pPr algn="ctr">
              <a:defRPr sz="6600"/>
            </a:lvl1pPr>
          </a:lstStyle>
          <a:p>
            <a:r>
              <a:rPr lang="en-US"/>
              <a:t>Click to edit Master title style</a:t>
            </a:r>
          </a:p>
        </p:txBody>
      </p:sp>
      <p:sp>
        <p:nvSpPr>
          <p:cNvPr id="3" name="Subtitle 2"/>
          <p:cNvSpPr>
            <a:spLocks noGrp="1"/>
          </p:cNvSpPr>
          <p:nvPr>
            <p:ph type="subTitle" idx="1"/>
          </p:nvPr>
        </p:nvSpPr>
        <p:spPr>
          <a:xfrm>
            <a:off x="1257300" y="4082310"/>
            <a:ext cx="7543800" cy="1876530"/>
          </a:xfrm>
          <a:prstGeom prst="rect">
            <a:avLst/>
          </a:prstGeo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p>
        </p:txBody>
      </p:sp>
      <p:sp>
        <p:nvSpPr>
          <p:cNvPr id="4" name="Date Placeholder 3"/>
          <p:cNvSpPr>
            <a:spLocks noGrp="1"/>
          </p:cNvSpPr>
          <p:nvPr>
            <p:ph type="dt" sz="half" idx="10"/>
          </p:nvPr>
        </p:nvSpPr>
        <p:spPr>
          <a:xfrm>
            <a:off x="691515" y="7203865"/>
            <a:ext cx="2263140" cy="413808"/>
          </a:xfrm>
          <a:prstGeom prst="rect">
            <a:avLst/>
          </a:prstGeom>
        </p:spPr>
        <p:txBody>
          <a:bodyPr/>
          <a:lstStyle/>
          <a:p>
            <a:fld id="{373FA3E5-43B6-4C48-9FA7-656BD63F3857}" type="datetimeFigureOut">
              <a:rPr lang="en-US" smtClean="0"/>
              <a:t>1/8/2025</a:t>
            </a:fld>
            <a:endParaRPr lang="en-US"/>
          </a:p>
        </p:txBody>
      </p:sp>
      <p:sp>
        <p:nvSpPr>
          <p:cNvPr id="5" name="Footer Placeholder 4"/>
          <p:cNvSpPr>
            <a:spLocks noGrp="1"/>
          </p:cNvSpPr>
          <p:nvPr>
            <p:ph type="ftr" sz="quarter" idx="11"/>
          </p:nvPr>
        </p:nvSpPr>
        <p:spPr>
          <a:xfrm>
            <a:off x="3331845" y="7203865"/>
            <a:ext cx="3394710" cy="413808"/>
          </a:xfrm>
          <a:prstGeom prst="rect">
            <a:avLst/>
          </a:prstGeom>
        </p:spPr>
        <p:txBody>
          <a:bodyPr/>
          <a:lstStyle/>
          <a:p>
            <a:endParaRPr lang="en-US"/>
          </a:p>
        </p:txBody>
      </p:sp>
      <p:sp>
        <p:nvSpPr>
          <p:cNvPr id="6" name="Slide Number Placeholder 5"/>
          <p:cNvSpPr>
            <a:spLocks noGrp="1"/>
          </p:cNvSpPr>
          <p:nvPr>
            <p:ph type="sldNum" sz="quarter" idx="12"/>
          </p:nvPr>
        </p:nvSpPr>
        <p:spPr>
          <a:xfrm>
            <a:off x="7103745" y="7203865"/>
            <a:ext cx="2263140" cy="413808"/>
          </a:xfrm>
          <a:prstGeom prst="rect">
            <a:avLst/>
          </a:prstGeom>
        </p:spPr>
        <p:txBody>
          <a:bodyPr/>
          <a:lstStyle/>
          <a:p>
            <a:fld id="{55518A80-EB7F-FC40-AB87-85CC018332C1}" type="slidenum">
              <a:rPr lang="en-US" smtClean="0"/>
              <a:t>‹#›</a:t>
            </a:fld>
            <a:endParaRPr lang="en-US"/>
          </a:p>
        </p:txBody>
      </p:sp>
    </p:spTree>
    <p:extLst>
      <p:ext uri="{BB962C8B-B14F-4D97-AF65-F5344CB8AC3E}">
        <p14:creationId xmlns:p14="http://schemas.microsoft.com/office/powerpoint/2010/main" val="3964216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3A5AD-3756-7F80-C5F1-F1DD66BFEE78}"/>
              </a:ext>
            </a:extLst>
          </p:cNvPr>
          <p:cNvSpPr>
            <a:spLocks noGrp="1"/>
          </p:cNvSpPr>
          <p:nvPr>
            <p:ph type="title"/>
          </p:nvPr>
        </p:nvSpPr>
        <p:spPr>
          <a:xfrm>
            <a:off x="692150" y="517525"/>
            <a:ext cx="3244850" cy="1814513"/>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FFB3267-E48B-08D8-559D-C544F270BEE4}"/>
              </a:ext>
            </a:extLst>
          </p:cNvPr>
          <p:cNvSpPr>
            <a:spLocks noGrp="1"/>
          </p:cNvSpPr>
          <p:nvPr>
            <p:ph idx="1"/>
          </p:nvPr>
        </p:nvSpPr>
        <p:spPr>
          <a:xfrm>
            <a:off x="4276725" y="1119188"/>
            <a:ext cx="5091113" cy="552291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A61188-8115-630B-D145-1DBCBB39EC06}"/>
              </a:ext>
            </a:extLst>
          </p:cNvPr>
          <p:cNvSpPr>
            <a:spLocks noGrp="1"/>
          </p:cNvSpPr>
          <p:nvPr>
            <p:ph type="body" sz="half" idx="2"/>
          </p:nvPr>
        </p:nvSpPr>
        <p:spPr>
          <a:xfrm>
            <a:off x="692150" y="2332038"/>
            <a:ext cx="3244850" cy="431958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E3F459-E401-ABB8-1326-62414D5F6B7B}"/>
              </a:ext>
            </a:extLst>
          </p:cNvPr>
          <p:cNvSpPr>
            <a:spLocks noGrp="1"/>
          </p:cNvSpPr>
          <p:nvPr>
            <p:ph type="dt" sz="half" idx="10"/>
          </p:nvPr>
        </p:nvSpPr>
        <p:spPr>
          <a:xfrm>
            <a:off x="692150" y="7204075"/>
            <a:ext cx="2262188" cy="414338"/>
          </a:xfrm>
          <a:prstGeom prst="rect">
            <a:avLst/>
          </a:prstGeom>
        </p:spPr>
        <p:txBody>
          <a:bodyPr/>
          <a:lstStyle/>
          <a:p>
            <a:fld id="{55631842-C947-4480-A2FE-2F4F8AD77C7C}" type="datetimeFigureOut">
              <a:rPr lang="en-US" smtClean="0"/>
              <a:t>1/8/2025</a:t>
            </a:fld>
            <a:endParaRPr lang="en-US"/>
          </a:p>
        </p:txBody>
      </p:sp>
      <p:sp>
        <p:nvSpPr>
          <p:cNvPr id="6" name="Footer Placeholder 5">
            <a:extLst>
              <a:ext uri="{FF2B5EF4-FFF2-40B4-BE49-F238E27FC236}">
                <a16:creationId xmlns:a16="http://schemas.microsoft.com/office/drawing/2014/main" id="{75ED290C-F99B-A5FF-02EA-F79406DE7DAE}"/>
              </a:ext>
            </a:extLst>
          </p:cNvPr>
          <p:cNvSpPr>
            <a:spLocks noGrp="1"/>
          </p:cNvSpPr>
          <p:nvPr>
            <p:ph type="ftr" sz="quarter" idx="11"/>
          </p:nvPr>
        </p:nvSpPr>
        <p:spPr>
          <a:xfrm>
            <a:off x="3332163" y="7204075"/>
            <a:ext cx="3394075" cy="414338"/>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79E0BA9D-71E2-C4A4-1D2A-5BA571132AD2}"/>
              </a:ext>
            </a:extLst>
          </p:cNvPr>
          <p:cNvSpPr>
            <a:spLocks noGrp="1"/>
          </p:cNvSpPr>
          <p:nvPr>
            <p:ph type="sldNum" sz="quarter" idx="12"/>
          </p:nvPr>
        </p:nvSpPr>
        <p:spPr>
          <a:xfrm>
            <a:off x="7104063" y="7204075"/>
            <a:ext cx="2262187" cy="414338"/>
          </a:xfrm>
          <a:prstGeom prst="rect">
            <a:avLst/>
          </a:prstGeom>
        </p:spPr>
        <p:txBody>
          <a:bodyPr/>
          <a:lstStyle/>
          <a:p>
            <a:fld id="{65A735D2-35C7-4594-8E83-04DE1ACED6E0}" type="slidenum">
              <a:rPr lang="en-US" smtClean="0"/>
              <a:t>‹#›</a:t>
            </a:fld>
            <a:endParaRPr lang="en-US"/>
          </a:p>
        </p:txBody>
      </p:sp>
    </p:spTree>
    <p:extLst>
      <p:ext uri="{BB962C8B-B14F-4D97-AF65-F5344CB8AC3E}">
        <p14:creationId xmlns:p14="http://schemas.microsoft.com/office/powerpoint/2010/main" val="408364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DE9B7-B98D-2BDA-4800-17CD90650401}"/>
              </a:ext>
            </a:extLst>
          </p:cNvPr>
          <p:cNvSpPr>
            <a:spLocks noGrp="1"/>
          </p:cNvSpPr>
          <p:nvPr>
            <p:ph type="title"/>
          </p:nvPr>
        </p:nvSpPr>
        <p:spPr>
          <a:xfrm>
            <a:off x="692150" y="517525"/>
            <a:ext cx="3244850" cy="1814513"/>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912F9C-799A-4C73-D002-52F8ECBAAF71}"/>
              </a:ext>
            </a:extLst>
          </p:cNvPr>
          <p:cNvSpPr>
            <a:spLocks noGrp="1"/>
          </p:cNvSpPr>
          <p:nvPr>
            <p:ph type="pic" idx="1"/>
          </p:nvPr>
        </p:nvSpPr>
        <p:spPr>
          <a:xfrm>
            <a:off x="4276725" y="1119188"/>
            <a:ext cx="5091113" cy="552291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1301F6-D17F-1649-83F5-D8FF35E632A3}"/>
              </a:ext>
            </a:extLst>
          </p:cNvPr>
          <p:cNvSpPr>
            <a:spLocks noGrp="1"/>
          </p:cNvSpPr>
          <p:nvPr>
            <p:ph type="body" sz="half" idx="2"/>
          </p:nvPr>
        </p:nvSpPr>
        <p:spPr>
          <a:xfrm>
            <a:off x="692150" y="2332038"/>
            <a:ext cx="3244850" cy="431958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340650-1835-510D-7190-ACC4C0C9D985}"/>
              </a:ext>
            </a:extLst>
          </p:cNvPr>
          <p:cNvSpPr>
            <a:spLocks noGrp="1"/>
          </p:cNvSpPr>
          <p:nvPr>
            <p:ph type="dt" sz="half" idx="10"/>
          </p:nvPr>
        </p:nvSpPr>
        <p:spPr>
          <a:xfrm>
            <a:off x="692150" y="7204075"/>
            <a:ext cx="2262188" cy="414338"/>
          </a:xfrm>
          <a:prstGeom prst="rect">
            <a:avLst/>
          </a:prstGeom>
        </p:spPr>
        <p:txBody>
          <a:bodyPr/>
          <a:lstStyle/>
          <a:p>
            <a:fld id="{55631842-C947-4480-A2FE-2F4F8AD77C7C}" type="datetimeFigureOut">
              <a:rPr lang="en-US" smtClean="0"/>
              <a:t>1/8/2025</a:t>
            </a:fld>
            <a:endParaRPr lang="en-US"/>
          </a:p>
        </p:txBody>
      </p:sp>
      <p:sp>
        <p:nvSpPr>
          <p:cNvPr id="6" name="Footer Placeholder 5">
            <a:extLst>
              <a:ext uri="{FF2B5EF4-FFF2-40B4-BE49-F238E27FC236}">
                <a16:creationId xmlns:a16="http://schemas.microsoft.com/office/drawing/2014/main" id="{9957BA1D-CC63-E482-BE84-1CB9BE5CF9FA}"/>
              </a:ext>
            </a:extLst>
          </p:cNvPr>
          <p:cNvSpPr>
            <a:spLocks noGrp="1"/>
          </p:cNvSpPr>
          <p:nvPr>
            <p:ph type="ftr" sz="quarter" idx="11"/>
          </p:nvPr>
        </p:nvSpPr>
        <p:spPr>
          <a:xfrm>
            <a:off x="3332163" y="7204075"/>
            <a:ext cx="3394075" cy="414338"/>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E4EAD4F-E285-6AC2-A111-74ADB470BAED}"/>
              </a:ext>
            </a:extLst>
          </p:cNvPr>
          <p:cNvSpPr>
            <a:spLocks noGrp="1"/>
          </p:cNvSpPr>
          <p:nvPr>
            <p:ph type="sldNum" sz="quarter" idx="12"/>
          </p:nvPr>
        </p:nvSpPr>
        <p:spPr>
          <a:xfrm>
            <a:off x="7104063" y="7204075"/>
            <a:ext cx="2262187" cy="414338"/>
          </a:xfrm>
          <a:prstGeom prst="rect">
            <a:avLst/>
          </a:prstGeom>
        </p:spPr>
        <p:txBody>
          <a:bodyPr/>
          <a:lstStyle/>
          <a:p>
            <a:fld id="{65A735D2-35C7-4594-8E83-04DE1ACED6E0}" type="slidenum">
              <a:rPr lang="en-US" smtClean="0"/>
              <a:t>‹#›</a:t>
            </a:fld>
            <a:endParaRPr lang="en-US"/>
          </a:p>
        </p:txBody>
      </p:sp>
    </p:spTree>
    <p:extLst>
      <p:ext uri="{BB962C8B-B14F-4D97-AF65-F5344CB8AC3E}">
        <p14:creationId xmlns:p14="http://schemas.microsoft.com/office/powerpoint/2010/main" val="76543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5CCBF-0028-3F93-75EC-359ED48207BE}"/>
              </a:ext>
            </a:extLst>
          </p:cNvPr>
          <p:cNvSpPr>
            <a:spLocks noGrp="1"/>
          </p:cNvSpPr>
          <p:nvPr>
            <p:ph type="title"/>
          </p:nvPr>
        </p:nvSpPr>
        <p:spPr>
          <a:xfrm>
            <a:off x="692150" y="414338"/>
            <a:ext cx="8674100" cy="1501775"/>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1F5611-A335-C9DB-81D5-57AC729526EB}"/>
              </a:ext>
            </a:extLst>
          </p:cNvPr>
          <p:cNvSpPr>
            <a:spLocks noGrp="1"/>
          </p:cNvSpPr>
          <p:nvPr>
            <p:ph type="body" orient="vert" idx="1"/>
          </p:nvPr>
        </p:nvSpPr>
        <p:spPr>
          <a:xfrm>
            <a:off x="692150" y="2068513"/>
            <a:ext cx="8674100" cy="49323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A60C36-3037-5A1A-727B-0EEE6D10E29C}"/>
              </a:ext>
            </a:extLst>
          </p:cNvPr>
          <p:cNvSpPr>
            <a:spLocks noGrp="1"/>
          </p:cNvSpPr>
          <p:nvPr>
            <p:ph type="dt" sz="half" idx="10"/>
          </p:nvPr>
        </p:nvSpPr>
        <p:spPr>
          <a:xfrm>
            <a:off x="692150" y="7204075"/>
            <a:ext cx="2262188" cy="414338"/>
          </a:xfrm>
          <a:prstGeom prst="rect">
            <a:avLst/>
          </a:prstGeom>
        </p:spPr>
        <p:txBody>
          <a:bodyPr/>
          <a:lstStyle/>
          <a:p>
            <a:fld id="{55631842-C947-4480-A2FE-2F4F8AD77C7C}" type="datetimeFigureOut">
              <a:rPr lang="en-US" smtClean="0"/>
              <a:t>1/8/2025</a:t>
            </a:fld>
            <a:endParaRPr lang="en-US"/>
          </a:p>
        </p:txBody>
      </p:sp>
      <p:sp>
        <p:nvSpPr>
          <p:cNvPr id="5" name="Footer Placeholder 4">
            <a:extLst>
              <a:ext uri="{FF2B5EF4-FFF2-40B4-BE49-F238E27FC236}">
                <a16:creationId xmlns:a16="http://schemas.microsoft.com/office/drawing/2014/main" id="{4CDFD973-6051-F142-52BF-B9EB13E2C05C}"/>
              </a:ext>
            </a:extLst>
          </p:cNvPr>
          <p:cNvSpPr>
            <a:spLocks noGrp="1"/>
          </p:cNvSpPr>
          <p:nvPr>
            <p:ph type="ftr" sz="quarter" idx="11"/>
          </p:nvPr>
        </p:nvSpPr>
        <p:spPr>
          <a:xfrm>
            <a:off x="3332163" y="7204075"/>
            <a:ext cx="3394075" cy="414338"/>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E0F4732-5D84-9370-B158-FF52B5DAABB0}"/>
              </a:ext>
            </a:extLst>
          </p:cNvPr>
          <p:cNvSpPr>
            <a:spLocks noGrp="1"/>
          </p:cNvSpPr>
          <p:nvPr>
            <p:ph type="sldNum" sz="quarter" idx="12"/>
          </p:nvPr>
        </p:nvSpPr>
        <p:spPr>
          <a:xfrm>
            <a:off x="7104063" y="7204075"/>
            <a:ext cx="2262187" cy="414338"/>
          </a:xfrm>
          <a:prstGeom prst="rect">
            <a:avLst/>
          </a:prstGeom>
        </p:spPr>
        <p:txBody>
          <a:bodyPr/>
          <a:lstStyle/>
          <a:p>
            <a:fld id="{65A735D2-35C7-4594-8E83-04DE1ACED6E0}" type="slidenum">
              <a:rPr lang="en-US" smtClean="0"/>
              <a:t>‹#›</a:t>
            </a:fld>
            <a:endParaRPr lang="en-US"/>
          </a:p>
        </p:txBody>
      </p:sp>
    </p:spTree>
    <p:extLst>
      <p:ext uri="{BB962C8B-B14F-4D97-AF65-F5344CB8AC3E}">
        <p14:creationId xmlns:p14="http://schemas.microsoft.com/office/powerpoint/2010/main" val="1512908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EE6AAF-80A8-5215-5CF9-522A0185E7AE}"/>
              </a:ext>
            </a:extLst>
          </p:cNvPr>
          <p:cNvSpPr>
            <a:spLocks noGrp="1"/>
          </p:cNvSpPr>
          <p:nvPr>
            <p:ph type="title" orient="vert"/>
          </p:nvPr>
        </p:nvSpPr>
        <p:spPr>
          <a:xfrm>
            <a:off x="7197725" y="414338"/>
            <a:ext cx="2168525" cy="6586537"/>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3F335E-39FF-74A6-8600-FFC2826E6D17}"/>
              </a:ext>
            </a:extLst>
          </p:cNvPr>
          <p:cNvSpPr>
            <a:spLocks noGrp="1"/>
          </p:cNvSpPr>
          <p:nvPr>
            <p:ph type="body" orient="vert" idx="1"/>
          </p:nvPr>
        </p:nvSpPr>
        <p:spPr>
          <a:xfrm>
            <a:off x="692150" y="414338"/>
            <a:ext cx="6353175" cy="658653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C7D40C-9EA7-E156-53A1-3441EDAEB7F1}"/>
              </a:ext>
            </a:extLst>
          </p:cNvPr>
          <p:cNvSpPr>
            <a:spLocks noGrp="1"/>
          </p:cNvSpPr>
          <p:nvPr>
            <p:ph type="dt" sz="half" idx="10"/>
          </p:nvPr>
        </p:nvSpPr>
        <p:spPr>
          <a:xfrm>
            <a:off x="692150" y="7204075"/>
            <a:ext cx="2262188" cy="414338"/>
          </a:xfrm>
          <a:prstGeom prst="rect">
            <a:avLst/>
          </a:prstGeom>
        </p:spPr>
        <p:txBody>
          <a:bodyPr/>
          <a:lstStyle/>
          <a:p>
            <a:fld id="{55631842-C947-4480-A2FE-2F4F8AD77C7C}" type="datetimeFigureOut">
              <a:rPr lang="en-US" smtClean="0"/>
              <a:t>1/8/2025</a:t>
            </a:fld>
            <a:endParaRPr lang="en-US"/>
          </a:p>
        </p:txBody>
      </p:sp>
      <p:sp>
        <p:nvSpPr>
          <p:cNvPr id="5" name="Footer Placeholder 4">
            <a:extLst>
              <a:ext uri="{FF2B5EF4-FFF2-40B4-BE49-F238E27FC236}">
                <a16:creationId xmlns:a16="http://schemas.microsoft.com/office/drawing/2014/main" id="{EEEA1EF1-91FA-0C5B-9C2A-B6D4215AE939}"/>
              </a:ext>
            </a:extLst>
          </p:cNvPr>
          <p:cNvSpPr>
            <a:spLocks noGrp="1"/>
          </p:cNvSpPr>
          <p:nvPr>
            <p:ph type="ftr" sz="quarter" idx="11"/>
          </p:nvPr>
        </p:nvSpPr>
        <p:spPr>
          <a:xfrm>
            <a:off x="3332163" y="7204075"/>
            <a:ext cx="3394075" cy="414338"/>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B7263F5-E174-E7EF-C1C9-4688862D4A37}"/>
              </a:ext>
            </a:extLst>
          </p:cNvPr>
          <p:cNvSpPr>
            <a:spLocks noGrp="1"/>
          </p:cNvSpPr>
          <p:nvPr>
            <p:ph type="sldNum" sz="quarter" idx="12"/>
          </p:nvPr>
        </p:nvSpPr>
        <p:spPr>
          <a:xfrm>
            <a:off x="7104063" y="7204075"/>
            <a:ext cx="2262187" cy="414338"/>
          </a:xfrm>
          <a:prstGeom prst="rect">
            <a:avLst/>
          </a:prstGeom>
        </p:spPr>
        <p:txBody>
          <a:bodyPr/>
          <a:lstStyle/>
          <a:p>
            <a:fld id="{65A735D2-35C7-4594-8E83-04DE1ACED6E0}" type="slidenum">
              <a:rPr lang="en-US" smtClean="0"/>
              <a:t>‹#›</a:t>
            </a:fld>
            <a:endParaRPr lang="en-US"/>
          </a:p>
        </p:txBody>
      </p:sp>
    </p:spTree>
    <p:extLst>
      <p:ext uri="{BB962C8B-B14F-4D97-AF65-F5344CB8AC3E}">
        <p14:creationId xmlns:p14="http://schemas.microsoft.com/office/powerpoint/2010/main" val="1256168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6E5F6-B32F-AD6D-4648-DEA4308B0C35}"/>
              </a:ext>
            </a:extLst>
          </p:cNvPr>
          <p:cNvSpPr>
            <a:spLocks noGrp="1"/>
          </p:cNvSpPr>
          <p:nvPr>
            <p:ph type="title"/>
          </p:nvPr>
        </p:nvSpPr>
        <p:spPr>
          <a:xfrm>
            <a:off x="692150" y="414338"/>
            <a:ext cx="8674100" cy="1501775"/>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690657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07136" y="1722701"/>
            <a:ext cx="4896746" cy="1463261"/>
          </a:xfrm>
          <a:prstGeom prst="rect">
            <a:avLst/>
          </a:prstGeom>
        </p:spPr>
        <p:txBody>
          <a:bodyPr anchor="b"/>
          <a:lstStyle>
            <a:lvl1pPr>
              <a:defRPr sz="3200" b="1" i="0">
                <a:latin typeface="Calibri" panose="020F0502020204030204" pitchFamily="34" charset="0"/>
                <a:cs typeface="Calibri" panose="020F0502020204030204" pitchFamily="34" charset="0"/>
              </a:defRPr>
            </a:lvl1pPr>
          </a:lstStyle>
          <a:p>
            <a:r>
              <a:rPr lang="en-US"/>
              <a:t>NAME</a:t>
            </a:r>
            <a:br>
              <a:rPr lang="en-US"/>
            </a:br>
            <a:r>
              <a:rPr lang="en-US"/>
              <a:t>Title/Rank/Years</a:t>
            </a:r>
          </a:p>
        </p:txBody>
      </p:sp>
      <p:sp>
        <p:nvSpPr>
          <p:cNvPr id="3" name="Picture Placeholder 2"/>
          <p:cNvSpPr>
            <a:spLocks noGrp="1" noChangeAspect="1"/>
          </p:cNvSpPr>
          <p:nvPr>
            <p:ph type="pic" idx="1"/>
          </p:nvPr>
        </p:nvSpPr>
        <p:spPr>
          <a:xfrm>
            <a:off x="1006475" y="2031999"/>
            <a:ext cx="2854325" cy="4010502"/>
          </a:xfrm>
          <a:prstGeom prst="rect">
            <a:avLst/>
          </a:prstGeo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p>
        </p:txBody>
      </p:sp>
      <p:sp>
        <p:nvSpPr>
          <p:cNvPr id="4" name="Text Placeholder 3"/>
          <p:cNvSpPr>
            <a:spLocks noGrp="1"/>
          </p:cNvSpPr>
          <p:nvPr>
            <p:ph type="body" sz="half" idx="2" hasCustomPrompt="1"/>
          </p:nvPr>
        </p:nvSpPr>
        <p:spPr>
          <a:xfrm>
            <a:off x="4507135" y="3452600"/>
            <a:ext cx="4896745" cy="2967451"/>
          </a:xfrm>
          <a:prstGeom prst="rect">
            <a:avLst/>
          </a:prstGeom>
        </p:spPr>
        <p:txBody>
          <a:bodyPr/>
          <a:lstStyle>
            <a:lvl1pPr marL="0" indent="0">
              <a:buNone/>
              <a:defRPr sz="1800">
                <a:latin typeface="Calibri" panose="020F0502020204030204" pitchFamily="34" charset="0"/>
                <a:cs typeface="Calibri" panose="020F0502020204030204" pitchFamily="34" charset="0"/>
              </a:defRPr>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Bio information goes here</a:t>
            </a:r>
          </a:p>
        </p:txBody>
      </p:sp>
    </p:spTree>
    <p:extLst>
      <p:ext uri="{BB962C8B-B14F-4D97-AF65-F5344CB8AC3E}">
        <p14:creationId xmlns:p14="http://schemas.microsoft.com/office/powerpoint/2010/main" val="2279039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8ABC3-D29A-F2BD-E56A-D8518AFFDD4D}"/>
              </a:ext>
            </a:extLst>
          </p:cNvPr>
          <p:cNvSpPr>
            <a:spLocks noGrp="1"/>
          </p:cNvSpPr>
          <p:nvPr>
            <p:ph type="ctrTitle"/>
          </p:nvPr>
        </p:nvSpPr>
        <p:spPr>
          <a:xfrm>
            <a:off x="1257300" y="1271588"/>
            <a:ext cx="7543800" cy="2706687"/>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358C7C-BCCB-064A-9D1A-A436E7D565B5}"/>
              </a:ext>
            </a:extLst>
          </p:cNvPr>
          <p:cNvSpPr>
            <a:spLocks noGrp="1"/>
          </p:cNvSpPr>
          <p:nvPr>
            <p:ph type="subTitle" idx="1"/>
          </p:nvPr>
        </p:nvSpPr>
        <p:spPr>
          <a:xfrm>
            <a:off x="1257300" y="4083050"/>
            <a:ext cx="7543800" cy="1876425"/>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4CC5144-03CF-F889-654C-1EFE880B0A60}"/>
              </a:ext>
            </a:extLst>
          </p:cNvPr>
          <p:cNvSpPr>
            <a:spLocks noGrp="1"/>
          </p:cNvSpPr>
          <p:nvPr>
            <p:ph type="dt" sz="half" idx="10"/>
          </p:nvPr>
        </p:nvSpPr>
        <p:spPr>
          <a:xfrm>
            <a:off x="692150" y="7204075"/>
            <a:ext cx="2262188" cy="414338"/>
          </a:xfrm>
          <a:prstGeom prst="rect">
            <a:avLst/>
          </a:prstGeom>
        </p:spPr>
        <p:txBody>
          <a:bodyPr/>
          <a:lstStyle/>
          <a:p>
            <a:fld id="{55631842-C947-4480-A2FE-2F4F8AD77C7C}" type="datetimeFigureOut">
              <a:rPr lang="en-US" smtClean="0"/>
              <a:t>1/8/2025</a:t>
            </a:fld>
            <a:endParaRPr lang="en-US"/>
          </a:p>
        </p:txBody>
      </p:sp>
      <p:sp>
        <p:nvSpPr>
          <p:cNvPr id="5" name="Footer Placeholder 4">
            <a:extLst>
              <a:ext uri="{FF2B5EF4-FFF2-40B4-BE49-F238E27FC236}">
                <a16:creationId xmlns:a16="http://schemas.microsoft.com/office/drawing/2014/main" id="{4AFA4075-F259-98F0-9924-32DE65D77E28}"/>
              </a:ext>
            </a:extLst>
          </p:cNvPr>
          <p:cNvSpPr>
            <a:spLocks noGrp="1"/>
          </p:cNvSpPr>
          <p:nvPr>
            <p:ph type="ftr" sz="quarter" idx="11"/>
          </p:nvPr>
        </p:nvSpPr>
        <p:spPr>
          <a:xfrm>
            <a:off x="3332163" y="7204075"/>
            <a:ext cx="3394075" cy="414338"/>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687F5DD-1F2D-AC89-738B-793C755CEDAA}"/>
              </a:ext>
            </a:extLst>
          </p:cNvPr>
          <p:cNvSpPr>
            <a:spLocks noGrp="1"/>
          </p:cNvSpPr>
          <p:nvPr>
            <p:ph type="sldNum" sz="quarter" idx="12"/>
          </p:nvPr>
        </p:nvSpPr>
        <p:spPr>
          <a:xfrm>
            <a:off x="7104063" y="7204075"/>
            <a:ext cx="2262187" cy="414338"/>
          </a:xfrm>
          <a:prstGeom prst="rect">
            <a:avLst/>
          </a:prstGeom>
        </p:spPr>
        <p:txBody>
          <a:bodyPr/>
          <a:lstStyle/>
          <a:p>
            <a:fld id="{65A735D2-35C7-4594-8E83-04DE1ACED6E0}" type="slidenum">
              <a:rPr lang="en-US" smtClean="0"/>
              <a:t>‹#›</a:t>
            </a:fld>
            <a:endParaRPr lang="en-US"/>
          </a:p>
        </p:txBody>
      </p:sp>
    </p:spTree>
    <p:extLst>
      <p:ext uri="{BB962C8B-B14F-4D97-AF65-F5344CB8AC3E}">
        <p14:creationId xmlns:p14="http://schemas.microsoft.com/office/powerpoint/2010/main" val="2077484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10E99-53CE-C54F-317C-224418C446D4}"/>
              </a:ext>
            </a:extLst>
          </p:cNvPr>
          <p:cNvSpPr>
            <a:spLocks noGrp="1"/>
          </p:cNvSpPr>
          <p:nvPr>
            <p:ph type="title"/>
          </p:nvPr>
        </p:nvSpPr>
        <p:spPr>
          <a:xfrm>
            <a:off x="692150" y="414338"/>
            <a:ext cx="8674100" cy="1501775"/>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996F1F31-65A4-A68D-8B8C-9706766A638C}"/>
              </a:ext>
            </a:extLst>
          </p:cNvPr>
          <p:cNvSpPr>
            <a:spLocks noGrp="1"/>
          </p:cNvSpPr>
          <p:nvPr>
            <p:ph idx="1"/>
          </p:nvPr>
        </p:nvSpPr>
        <p:spPr>
          <a:xfrm>
            <a:off x="692150" y="2068513"/>
            <a:ext cx="8674100" cy="49323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D8068E-834B-D1F3-819D-B7F09BAF0AB3}"/>
              </a:ext>
            </a:extLst>
          </p:cNvPr>
          <p:cNvSpPr>
            <a:spLocks noGrp="1"/>
          </p:cNvSpPr>
          <p:nvPr>
            <p:ph type="dt" sz="half" idx="10"/>
          </p:nvPr>
        </p:nvSpPr>
        <p:spPr>
          <a:xfrm>
            <a:off x="692150" y="7204075"/>
            <a:ext cx="2262188" cy="414338"/>
          </a:xfrm>
          <a:prstGeom prst="rect">
            <a:avLst/>
          </a:prstGeom>
        </p:spPr>
        <p:txBody>
          <a:bodyPr/>
          <a:lstStyle/>
          <a:p>
            <a:fld id="{55631842-C947-4480-A2FE-2F4F8AD77C7C}" type="datetimeFigureOut">
              <a:rPr lang="en-US" smtClean="0"/>
              <a:t>1/8/2025</a:t>
            </a:fld>
            <a:endParaRPr lang="en-US"/>
          </a:p>
        </p:txBody>
      </p:sp>
      <p:sp>
        <p:nvSpPr>
          <p:cNvPr id="5" name="Footer Placeholder 4">
            <a:extLst>
              <a:ext uri="{FF2B5EF4-FFF2-40B4-BE49-F238E27FC236}">
                <a16:creationId xmlns:a16="http://schemas.microsoft.com/office/drawing/2014/main" id="{6C9E6B09-78AE-A78C-8052-1706B67C8F9F}"/>
              </a:ext>
            </a:extLst>
          </p:cNvPr>
          <p:cNvSpPr>
            <a:spLocks noGrp="1"/>
          </p:cNvSpPr>
          <p:nvPr>
            <p:ph type="ftr" sz="quarter" idx="11"/>
          </p:nvPr>
        </p:nvSpPr>
        <p:spPr>
          <a:xfrm>
            <a:off x="3332163" y="7204075"/>
            <a:ext cx="3394075" cy="414338"/>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43AC305-BA73-0AF4-2424-D479CA10A429}"/>
              </a:ext>
            </a:extLst>
          </p:cNvPr>
          <p:cNvSpPr>
            <a:spLocks noGrp="1"/>
          </p:cNvSpPr>
          <p:nvPr>
            <p:ph type="sldNum" sz="quarter" idx="12"/>
          </p:nvPr>
        </p:nvSpPr>
        <p:spPr>
          <a:xfrm>
            <a:off x="7104063" y="7204075"/>
            <a:ext cx="2262187" cy="414338"/>
          </a:xfrm>
          <a:prstGeom prst="rect">
            <a:avLst/>
          </a:prstGeom>
        </p:spPr>
        <p:txBody>
          <a:bodyPr/>
          <a:lstStyle/>
          <a:p>
            <a:fld id="{65A735D2-35C7-4594-8E83-04DE1ACED6E0}" type="slidenum">
              <a:rPr lang="en-US" smtClean="0"/>
              <a:t>‹#›</a:t>
            </a:fld>
            <a:endParaRPr lang="en-US"/>
          </a:p>
        </p:txBody>
      </p:sp>
    </p:spTree>
    <p:extLst>
      <p:ext uri="{BB962C8B-B14F-4D97-AF65-F5344CB8AC3E}">
        <p14:creationId xmlns:p14="http://schemas.microsoft.com/office/powerpoint/2010/main" val="2282023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6CEF0-7CCF-9D6E-2202-9B4966C5F99F}"/>
              </a:ext>
            </a:extLst>
          </p:cNvPr>
          <p:cNvSpPr>
            <a:spLocks noGrp="1"/>
          </p:cNvSpPr>
          <p:nvPr>
            <p:ph type="title"/>
          </p:nvPr>
        </p:nvSpPr>
        <p:spPr>
          <a:xfrm>
            <a:off x="685800" y="1938338"/>
            <a:ext cx="8675688" cy="3232150"/>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127B2F-2A8E-A6E6-8081-73F40009AB20}"/>
              </a:ext>
            </a:extLst>
          </p:cNvPr>
          <p:cNvSpPr>
            <a:spLocks noGrp="1"/>
          </p:cNvSpPr>
          <p:nvPr>
            <p:ph type="body" idx="1"/>
          </p:nvPr>
        </p:nvSpPr>
        <p:spPr>
          <a:xfrm>
            <a:off x="685800" y="5200650"/>
            <a:ext cx="8675688" cy="1700213"/>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25FA80-06ED-075F-4B72-E73CD8F81263}"/>
              </a:ext>
            </a:extLst>
          </p:cNvPr>
          <p:cNvSpPr>
            <a:spLocks noGrp="1"/>
          </p:cNvSpPr>
          <p:nvPr>
            <p:ph type="dt" sz="half" idx="10"/>
          </p:nvPr>
        </p:nvSpPr>
        <p:spPr>
          <a:xfrm>
            <a:off x="692150" y="7204075"/>
            <a:ext cx="2262188" cy="414338"/>
          </a:xfrm>
          <a:prstGeom prst="rect">
            <a:avLst/>
          </a:prstGeom>
        </p:spPr>
        <p:txBody>
          <a:bodyPr/>
          <a:lstStyle/>
          <a:p>
            <a:fld id="{55631842-C947-4480-A2FE-2F4F8AD77C7C}" type="datetimeFigureOut">
              <a:rPr lang="en-US" smtClean="0"/>
              <a:t>1/8/2025</a:t>
            </a:fld>
            <a:endParaRPr lang="en-US"/>
          </a:p>
        </p:txBody>
      </p:sp>
      <p:sp>
        <p:nvSpPr>
          <p:cNvPr id="5" name="Footer Placeholder 4">
            <a:extLst>
              <a:ext uri="{FF2B5EF4-FFF2-40B4-BE49-F238E27FC236}">
                <a16:creationId xmlns:a16="http://schemas.microsoft.com/office/drawing/2014/main" id="{ABA7FA56-9C7F-B57A-0C47-130963C082B9}"/>
              </a:ext>
            </a:extLst>
          </p:cNvPr>
          <p:cNvSpPr>
            <a:spLocks noGrp="1"/>
          </p:cNvSpPr>
          <p:nvPr>
            <p:ph type="ftr" sz="quarter" idx="11"/>
          </p:nvPr>
        </p:nvSpPr>
        <p:spPr>
          <a:xfrm>
            <a:off x="3332163" y="7204075"/>
            <a:ext cx="3394075" cy="414338"/>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34D53C6-6E4E-C9FC-8171-DCF52AE8CDC9}"/>
              </a:ext>
            </a:extLst>
          </p:cNvPr>
          <p:cNvSpPr>
            <a:spLocks noGrp="1"/>
          </p:cNvSpPr>
          <p:nvPr>
            <p:ph type="sldNum" sz="quarter" idx="12"/>
          </p:nvPr>
        </p:nvSpPr>
        <p:spPr>
          <a:xfrm>
            <a:off x="7104063" y="7204075"/>
            <a:ext cx="2262187" cy="414338"/>
          </a:xfrm>
          <a:prstGeom prst="rect">
            <a:avLst/>
          </a:prstGeom>
        </p:spPr>
        <p:txBody>
          <a:bodyPr/>
          <a:lstStyle/>
          <a:p>
            <a:fld id="{65A735D2-35C7-4594-8E83-04DE1ACED6E0}" type="slidenum">
              <a:rPr lang="en-US" smtClean="0"/>
              <a:t>‹#›</a:t>
            </a:fld>
            <a:endParaRPr lang="en-US"/>
          </a:p>
        </p:txBody>
      </p:sp>
    </p:spTree>
    <p:extLst>
      <p:ext uri="{BB962C8B-B14F-4D97-AF65-F5344CB8AC3E}">
        <p14:creationId xmlns:p14="http://schemas.microsoft.com/office/powerpoint/2010/main" val="163202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25075-159A-40DF-827E-4D8FEEA666EB}"/>
              </a:ext>
            </a:extLst>
          </p:cNvPr>
          <p:cNvSpPr>
            <a:spLocks noGrp="1"/>
          </p:cNvSpPr>
          <p:nvPr>
            <p:ph type="title"/>
          </p:nvPr>
        </p:nvSpPr>
        <p:spPr>
          <a:xfrm>
            <a:off x="692150" y="414338"/>
            <a:ext cx="8674100" cy="1501775"/>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93ED2A7F-5CB6-0EBE-18A1-AC50CDD8713D}"/>
              </a:ext>
            </a:extLst>
          </p:cNvPr>
          <p:cNvSpPr>
            <a:spLocks noGrp="1"/>
          </p:cNvSpPr>
          <p:nvPr>
            <p:ph sz="half" idx="1"/>
          </p:nvPr>
        </p:nvSpPr>
        <p:spPr>
          <a:xfrm>
            <a:off x="692150" y="2068513"/>
            <a:ext cx="4260850" cy="49323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B7016-90B6-8703-B6A4-75F6FFEC019C}"/>
              </a:ext>
            </a:extLst>
          </p:cNvPr>
          <p:cNvSpPr>
            <a:spLocks noGrp="1"/>
          </p:cNvSpPr>
          <p:nvPr>
            <p:ph sz="half" idx="2"/>
          </p:nvPr>
        </p:nvSpPr>
        <p:spPr>
          <a:xfrm>
            <a:off x="5105400" y="2068513"/>
            <a:ext cx="4260850" cy="49323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BC2174-848C-B8C9-78A2-C4D6FC39A5C8}"/>
              </a:ext>
            </a:extLst>
          </p:cNvPr>
          <p:cNvSpPr>
            <a:spLocks noGrp="1"/>
          </p:cNvSpPr>
          <p:nvPr>
            <p:ph type="dt" sz="half" idx="10"/>
          </p:nvPr>
        </p:nvSpPr>
        <p:spPr>
          <a:xfrm>
            <a:off x="692150" y="7204075"/>
            <a:ext cx="2262188" cy="414338"/>
          </a:xfrm>
          <a:prstGeom prst="rect">
            <a:avLst/>
          </a:prstGeom>
        </p:spPr>
        <p:txBody>
          <a:bodyPr/>
          <a:lstStyle/>
          <a:p>
            <a:fld id="{55631842-C947-4480-A2FE-2F4F8AD77C7C}" type="datetimeFigureOut">
              <a:rPr lang="en-US" smtClean="0"/>
              <a:t>1/8/2025</a:t>
            </a:fld>
            <a:endParaRPr lang="en-US"/>
          </a:p>
        </p:txBody>
      </p:sp>
      <p:sp>
        <p:nvSpPr>
          <p:cNvPr id="6" name="Footer Placeholder 5">
            <a:extLst>
              <a:ext uri="{FF2B5EF4-FFF2-40B4-BE49-F238E27FC236}">
                <a16:creationId xmlns:a16="http://schemas.microsoft.com/office/drawing/2014/main" id="{DE9799CB-A128-821C-97FC-F61465CAAAEB}"/>
              </a:ext>
            </a:extLst>
          </p:cNvPr>
          <p:cNvSpPr>
            <a:spLocks noGrp="1"/>
          </p:cNvSpPr>
          <p:nvPr>
            <p:ph type="ftr" sz="quarter" idx="11"/>
          </p:nvPr>
        </p:nvSpPr>
        <p:spPr>
          <a:xfrm>
            <a:off x="3332163" y="7204075"/>
            <a:ext cx="3394075" cy="414338"/>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C5B1918-ED90-2B0F-28F9-8D0F97918A45}"/>
              </a:ext>
            </a:extLst>
          </p:cNvPr>
          <p:cNvSpPr>
            <a:spLocks noGrp="1"/>
          </p:cNvSpPr>
          <p:nvPr>
            <p:ph type="sldNum" sz="quarter" idx="12"/>
          </p:nvPr>
        </p:nvSpPr>
        <p:spPr>
          <a:xfrm>
            <a:off x="7104063" y="7204075"/>
            <a:ext cx="2262187" cy="414338"/>
          </a:xfrm>
          <a:prstGeom prst="rect">
            <a:avLst/>
          </a:prstGeom>
        </p:spPr>
        <p:txBody>
          <a:bodyPr/>
          <a:lstStyle/>
          <a:p>
            <a:fld id="{65A735D2-35C7-4594-8E83-04DE1ACED6E0}" type="slidenum">
              <a:rPr lang="en-US" smtClean="0"/>
              <a:t>‹#›</a:t>
            </a:fld>
            <a:endParaRPr lang="en-US"/>
          </a:p>
        </p:txBody>
      </p:sp>
    </p:spTree>
    <p:extLst>
      <p:ext uri="{BB962C8B-B14F-4D97-AF65-F5344CB8AC3E}">
        <p14:creationId xmlns:p14="http://schemas.microsoft.com/office/powerpoint/2010/main" val="1282181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B337B-F3A4-DE47-8D79-41F31847F1A7}"/>
              </a:ext>
            </a:extLst>
          </p:cNvPr>
          <p:cNvSpPr>
            <a:spLocks noGrp="1"/>
          </p:cNvSpPr>
          <p:nvPr>
            <p:ph type="title"/>
          </p:nvPr>
        </p:nvSpPr>
        <p:spPr>
          <a:xfrm>
            <a:off x="692150" y="414338"/>
            <a:ext cx="8675688" cy="1501775"/>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FF6E2D71-E792-739E-2CF6-8381DC2CE889}"/>
              </a:ext>
            </a:extLst>
          </p:cNvPr>
          <p:cNvSpPr>
            <a:spLocks noGrp="1"/>
          </p:cNvSpPr>
          <p:nvPr>
            <p:ph type="body" idx="1"/>
          </p:nvPr>
        </p:nvSpPr>
        <p:spPr>
          <a:xfrm>
            <a:off x="692150" y="1905000"/>
            <a:ext cx="4256088" cy="9334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1D6750-2987-195F-08A6-19B6C02BA72B}"/>
              </a:ext>
            </a:extLst>
          </p:cNvPr>
          <p:cNvSpPr>
            <a:spLocks noGrp="1"/>
          </p:cNvSpPr>
          <p:nvPr>
            <p:ph sz="half" idx="2"/>
          </p:nvPr>
        </p:nvSpPr>
        <p:spPr>
          <a:xfrm>
            <a:off x="692150" y="2838450"/>
            <a:ext cx="4256088" cy="417671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D6D4FE0-E473-D9CF-6CFD-41672FC711FC}"/>
              </a:ext>
            </a:extLst>
          </p:cNvPr>
          <p:cNvSpPr>
            <a:spLocks noGrp="1"/>
          </p:cNvSpPr>
          <p:nvPr>
            <p:ph type="body" sz="quarter" idx="3"/>
          </p:nvPr>
        </p:nvSpPr>
        <p:spPr>
          <a:xfrm>
            <a:off x="5092700" y="1905000"/>
            <a:ext cx="4275138" cy="9334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F5E153B-5539-7A95-691E-6C0BB9AB2EE4}"/>
              </a:ext>
            </a:extLst>
          </p:cNvPr>
          <p:cNvSpPr>
            <a:spLocks noGrp="1"/>
          </p:cNvSpPr>
          <p:nvPr>
            <p:ph sz="quarter" idx="4"/>
          </p:nvPr>
        </p:nvSpPr>
        <p:spPr>
          <a:xfrm>
            <a:off x="5092700" y="2838450"/>
            <a:ext cx="4275138" cy="417671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095594-AF69-45C3-C3BF-CE263D95C520}"/>
              </a:ext>
            </a:extLst>
          </p:cNvPr>
          <p:cNvSpPr>
            <a:spLocks noGrp="1"/>
          </p:cNvSpPr>
          <p:nvPr>
            <p:ph type="dt" sz="half" idx="10"/>
          </p:nvPr>
        </p:nvSpPr>
        <p:spPr>
          <a:xfrm>
            <a:off x="692150" y="7204075"/>
            <a:ext cx="2262188" cy="414338"/>
          </a:xfrm>
          <a:prstGeom prst="rect">
            <a:avLst/>
          </a:prstGeom>
        </p:spPr>
        <p:txBody>
          <a:bodyPr/>
          <a:lstStyle/>
          <a:p>
            <a:fld id="{55631842-C947-4480-A2FE-2F4F8AD77C7C}" type="datetimeFigureOut">
              <a:rPr lang="en-US" smtClean="0"/>
              <a:t>1/8/2025</a:t>
            </a:fld>
            <a:endParaRPr lang="en-US"/>
          </a:p>
        </p:txBody>
      </p:sp>
      <p:sp>
        <p:nvSpPr>
          <p:cNvPr id="8" name="Footer Placeholder 7">
            <a:extLst>
              <a:ext uri="{FF2B5EF4-FFF2-40B4-BE49-F238E27FC236}">
                <a16:creationId xmlns:a16="http://schemas.microsoft.com/office/drawing/2014/main" id="{ECF13CA0-C26D-F944-EBBD-C5A7A3A39739}"/>
              </a:ext>
            </a:extLst>
          </p:cNvPr>
          <p:cNvSpPr>
            <a:spLocks noGrp="1"/>
          </p:cNvSpPr>
          <p:nvPr>
            <p:ph type="ftr" sz="quarter" idx="11"/>
          </p:nvPr>
        </p:nvSpPr>
        <p:spPr>
          <a:xfrm>
            <a:off x="3332163" y="7204075"/>
            <a:ext cx="3394075" cy="414338"/>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B527EE21-7988-0FE2-0059-8FC2FFDCB636}"/>
              </a:ext>
            </a:extLst>
          </p:cNvPr>
          <p:cNvSpPr>
            <a:spLocks noGrp="1"/>
          </p:cNvSpPr>
          <p:nvPr>
            <p:ph type="sldNum" sz="quarter" idx="12"/>
          </p:nvPr>
        </p:nvSpPr>
        <p:spPr>
          <a:xfrm>
            <a:off x="7104063" y="7204075"/>
            <a:ext cx="2262187" cy="414338"/>
          </a:xfrm>
          <a:prstGeom prst="rect">
            <a:avLst/>
          </a:prstGeom>
        </p:spPr>
        <p:txBody>
          <a:bodyPr/>
          <a:lstStyle/>
          <a:p>
            <a:fld id="{65A735D2-35C7-4594-8E83-04DE1ACED6E0}" type="slidenum">
              <a:rPr lang="en-US" smtClean="0"/>
              <a:t>‹#›</a:t>
            </a:fld>
            <a:endParaRPr lang="en-US"/>
          </a:p>
        </p:txBody>
      </p:sp>
    </p:spTree>
    <p:extLst>
      <p:ext uri="{BB962C8B-B14F-4D97-AF65-F5344CB8AC3E}">
        <p14:creationId xmlns:p14="http://schemas.microsoft.com/office/powerpoint/2010/main" val="2659930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9387-E2E1-2053-F777-0A25B0796777}"/>
              </a:ext>
            </a:extLst>
          </p:cNvPr>
          <p:cNvSpPr>
            <a:spLocks noGrp="1"/>
          </p:cNvSpPr>
          <p:nvPr>
            <p:ph type="title"/>
          </p:nvPr>
        </p:nvSpPr>
        <p:spPr>
          <a:xfrm>
            <a:off x="692150" y="414338"/>
            <a:ext cx="8674100" cy="1501775"/>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7EE8D92D-FDB5-5997-D852-657C3B3BF1E1}"/>
              </a:ext>
            </a:extLst>
          </p:cNvPr>
          <p:cNvSpPr>
            <a:spLocks noGrp="1"/>
          </p:cNvSpPr>
          <p:nvPr>
            <p:ph type="dt" sz="half" idx="10"/>
          </p:nvPr>
        </p:nvSpPr>
        <p:spPr>
          <a:xfrm>
            <a:off x="692150" y="7204075"/>
            <a:ext cx="2262188" cy="414338"/>
          </a:xfrm>
          <a:prstGeom prst="rect">
            <a:avLst/>
          </a:prstGeom>
        </p:spPr>
        <p:txBody>
          <a:bodyPr/>
          <a:lstStyle/>
          <a:p>
            <a:fld id="{55631842-C947-4480-A2FE-2F4F8AD77C7C}" type="datetimeFigureOut">
              <a:rPr lang="en-US" smtClean="0"/>
              <a:t>1/8/2025</a:t>
            </a:fld>
            <a:endParaRPr lang="en-US"/>
          </a:p>
        </p:txBody>
      </p:sp>
      <p:sp>
        <p:nvSpPr>
          <p:cNvPr id="4" name="Footer Placeholder 3">
            <a:extLst>
              <a:ext uri="{FF2B5EF4-FFF2-40B4-BE49-F238E27FC236}">
                <a16:creationId xmlns:a16="http://schemas.microsoft.com/office/drawing/2014/main" id="{AB4D2CF1-A095-E317-963E-E8802BB39E40}"/>
              </a:ext>
            </a:extLst>
          </p:cNvPr>
          <p:cNvSpPr>
            <a:spLocks noGrp="1"/>
          </p:cNvSpPr>
          <p:nvPr>
            <p:ph type="ftr" sz="quarter" idx="11"/>
          </p:nvPr>
        </p:nvSpPr>
        <p:spPr>
          <a:xfrm>
            <a:off x="3332163" y="7204075"/>
            <a:ext cx="3394075" cy="414338"/>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C6550DCE-3546-006E-7500-74120DC3C922}"/>
              </a:ext>
            </a:extLst>
          </p:cNvPr>
          <p:cNvSpPr>
            <a:spLocks noGrp="1"/>
          </p:cNvSpPr>
          <p:nvPr>
            <p:ph type="sldNum" sz="quarter" idx="12"/>
          </p:nvPr>
        </p:nvSpPr>
        <p:spPr>
          <a:xfrm>
            <a:off x="7104063" y="7204075"/>
            <a:ext cx="2262187" cy="414338"/>
          </a:xfrm>
          <a:prstGeom prst="rect">
            <a:avLst/>
          </a:prstGeom>
        </p:spPr>
        <p:txBody>
          <a:bodyPr/>
          <a:lstStyle/>
          <a:p>
            <a:fld id="{65A735D2-35C7-4594-8E83-04DE1ACED6E0}" type="slidenum">
              <a:rPr lang="en-US" smtClean="0"/>
              <a:t>‹#›</a:t>
            </a:fld>
            <a:endParaRPr lang="en-US"/>
          </a:p>
        </p:txBody>
      </p:sp>
    </p:spTree>
    <p:extLst>
      <p:ext uri="{BB962C8B-B14F-4D97-AF65-F5344CB8AC3E}">
        <p14:creationId xmlns:p14="http://schemas.microsoft.com/office/powerpoint/2010/main" val="1149923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C8DFD4-D41B-29C4-9FD9-20D572F2371D}"/>
              </a:ext>
            </a:extLst>
          </p:cNvPr>
          <p:cNvSpPr>
            <a:spLocks noGrp="1"/>
          </p:cNvSpPr>
          <p:nvPr>
            <p:ph type="dt" sz="half" idx="10"/>
          </p:nvPr>
        </p:nvSpPr>
        <p:spPr>
          <a:xfrm>
            <a:off x="692150" y="7204075"/>
            <a:ext cx="2262188" cy="414338"/>
          </a:xfrm>
          <a:prstGeom prst="rect">
            <a:avLst/>
          </a:prstGeom>
        </p:spPr>
        <p:txBody>
          <a:bodyPr/>
          <a:lstStyle/>
          <a:p>
            <a:fld id="{55631842-C947-4480-A2FE-2F4F8AD77C7C}" type="datetimeFigureOut">
              <a:rPr lang="en-US" smtClean="0"/>
              <a:t>1/8/2025</a:t>
            </a:fld>
            <a:endParaRPr lang="en-US"/>
          </a:p>
        </p:txBody>
      </p:sp>
      <p:sp>
        <p:nvSpPr>
          <p:cNvPr id="3" name="Footer Placeholder 2">
            <a:extLst>
              <a:ext uri="{FF2B5EF4-FFF2-40B4-BE49-F238E27FC236}">
                <a16:creationId xmlns:a16="http://schemas.microsoft.com/office/drawing/2014/main" id="{21448A01-506D-D793-77DC-E5BFA38D5002}"/>
              </a:ext>
            </a:extLst>
          </p:cNvPr>
          <p:cNvSpPr>
            <a:spLocks noGrp="1"/>
          </p:cNvSpPr>
          <p:nvPr>
            <p:ph type="ftr" sz="quarter" idx="11"/>
          </p:nvPr>
        </p:nvSpPr>
        <p:spPr>
          <a:xfrm>
            <a:off x="3332163" y="7204075"/>
            <a:ext cx="3394075" cy="414338"/>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8066CD6C-4D4B-E448-EDD3-29523A079084}"/>
              </a:ext>
            </a:extLst>
          </p:cNvPr>
          <p:cNvSpPr>
            <a:spLocks noGrp="1"/>
          </p:cNvSpPr>
          <p:nvPr>
            <p:ph type="sldNum" sz="quarter" idx="12"/>
          </p:nvPr>
        </p:nvSpPr>
        <p:spPr>
          <a:xfrm>
            <a:off x="7104063" y="7204075"/>
            <a:ext cx="2262187" cy="414338"/>
          </a:xfrm>
          <a:prstGeom prst="rect">
            <a:avLst/>
          </a:prstGeom>
        </p:spPr>
        <p:txBody>
          <a:bodyPr/>
          <a:lstStyle/>
          <a:p>
            <a:fld id="{65A735D2-35C7-4594-8E83-04DE1ACED6E0}" type="slidenum">
              <a:rPr lang="en-US" smtClean="0"/>
              <a:t>‹#›</a:t>
            </a:fld>
            <a:endParaRPr lang="en-US"/>
          </a:p>
        </p:txBody>
      </p:sp>
    </p:spTree>
    <p:extLst>
      <p:ext uri="{BB962C8B-B14F-4D97-AF65-F5344CB8AC3E}">
        <p14:creationId xmlns:p14="http://schemas.microsoft.com/office/powerpoint/2010/main" val="17443457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FBB7657-6715-E349-A77E-700F6CED9BED}"/>
              </a:ext>
            </a:extLst>
          </p:cNvPr>
          <p:cNvPicPr>
            <a:picLocks noChangeAspect="1"/>
          </p:cNvPicPr>
          <p:nvPr userDrawn="1"/>
        </p:nvPicPr>
        <p:blipFill>
          <a:blip r:embed="rId4"/>
          <a:srcRect/>
          <a:stretch/>
        </p:blipFill>
        <p:spPr>
          <a:xfrm>
            <a:off x="1" y="0"/>
            <a:ext cx="10058398" cy="7772399"/>
          </a:xfrm>
          <a:prstGeom prst="rect">
            <a:avLst/>
          </a:prstGeom>
        </p:spPr>
      </p:pic>
    </p:spTree>
    <p:extLst>
      <p:ext uri="{BB962C8B-B14F-4D97-AF65-F5344CB8AC3E}">
        <p14:creationId xmlns:p14="http://schemas.microsoft.com/office/powerpoint/2010/main" val="2704134967"/>
      </p:ext>
    </p:extLst>
  </p:cSld>
  <p:clrMap bg1="lt1" tx1="dk1" bg2="lt2" tx2="dk2" accent1="accent1" accent2="accent2" accent3="accent3" accent4="accent4" accent5="accent5" accent6="accent6" hlink="hlink" folHlink="folHlink"/>
  <p:sldLayoutIdLst>
    <p:sldLayoutId id="2147483661" r:id="rId1"/>
    <p:sldLayoutId id="2147483669" r:id="rId2"/>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8223204"/>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78BF8-BA4F-0992-364F-7008BA6AF1C8}"/>
              </a:ext>
            </a:extLst>
          </p:cNvPr>
          <p:cNvSpPr>
            <a:spLocks noGrp="1"/>
          </p:cNvSpPr>
          <p:nvPr>
            <p:ph type="title"/>
          </p:nvPr>
        </p:nvSpPr>
        <p:spPr>
          <a:xfrm>
            <a:off x="692149" y="414338"/>
            <a:ext cx="8845389" cy="1501775"/>
          </a:xfrm>
        </p:spPr>
        <p:txBody>
          <a:bodyPr/>
          <a:lstStyle/>
          <a:p>
            <a:pPr algn="l" rtl="0" fontAlgn="base">
              <a:lnSpc>
                <a:spcPct val="100000"/>
              </a:lnSpc>
            </a:pPr>
            <a:r>
              <a:rPr lang="en-US" sz="3600" b="1"/>
              <a:t>Directions for Use</a:t>
            </a:r>
            <a:br>
              <a:rPr lang="en-US" sz="3600" b="1"/>
            </a:br>
            <a:br>
              <a:rPr lang="en-US" sz="3600" b="1"/>
            </a:br>
            <a:r>
              <a:rPr lang="en-US" sz="2000" b="0" i="0">
                <a:solidFill>
                  <a:srgbClr val="000000"/>
                </a:solidFill>
                <a:effectLst/>
                <a:latin typeface="Calibri" panose="020F0502020204030204" pitchFamily="34" charset="0"/>
              </a:rPr>
              <a:t>Dimensions match an 8.5 x 11-inch piece of paper.</a:t>
            </a:r>
            <a:br>
              <a:rPr lang="en-US" sz="2000" b="0" i="0">
                <a:solidFill>
                  <a:srgbClr val="000000"/>
                </a:solidFill>
                <a:effectLst/>
                <a:latin typeface="Calibri" panose="020F0502020204030204" pitchFamily="34" charset="0"/>
              </a:rPr>
            </a:br>
            <a:br>
              <a:rPr lang="en-US" sz="2000" b="0" i="0">
                <a:solidFill>
                  <a:srgbClr val="000000"/>
                </a:solidFill>
                <a:effectLst/>
                <a:latin typeface="Calibri" panose="020F0502020204030204" pitchFamily="34" charset="0"/>
              </a:rPr>
            </a:br>
            <a:r>
              <a:rPr lang="en-US" sz="2000" b="0" i="0">
                <a:solidFill>
                  <a:srgbClr val="000000"/>
                </a:solidFill>
                <a:effectLst/>
                <a:latin typeface="Calibri" panose="020F0502020204030204" pitchFamily="34" charset="0"/>
              </a:rPr>
              <a:t>If you would like to recognize multiple individuals, right-click on the slide thumbnail to the left and select </a:t>
            </a:r>
            <a:r>
              <a:rPr lang="en-US" sz="2000" b="1" i="0">
                <a:solidFill>
                  <a:srgbClr val="000000"/>
                </a:solidFill>
                <a:effectLst/>
                <a:latin typeface="Calibri" panose="020F0502020204030204" pitchFamily="34" charset="0"/>
              </a:rPr>
              <a:t>Duplicate Slide</a:t>
            </a:r>
            <a:r>
              <a:rPr lang="en-US" sz="2000" b="0" i="0">
                <a:solidFill>
                  <a:srgbClr val="000000"/>
                </a:solidFill>
                <a:effectLst/>
                <a:latin typeface="Calibri" panose="020F0502020204030204" pitchFamily="34" charset="0"/>
              </a:rPr>
              <a:t>. Do this as many times as needed. </a:t>
            </a:r>
            <a:br>
              <a:rPr lang="en-US" sz="2000" b="0" i="0">
                <a:solidFill>
                  <a:srgbClr val="000000"/>
                </a:solidFill>
                <a:effectLst/>
                <a:latin typeface="Calibri" panose="020F0502020204030204" pitchFamily="34" charset="0"/>
              </a:rPr>
            </a:br>
            <a:br>
              <a:rPr lang="en-US" sz="2000" b="0" i="0">
                <a:solidFill>
                  <a:srgbClr val="000000"/>
                </a:solidFill>
                <a:effectLst/>
                <a:latin typeface="Calibri" panose="020F0502020204030204" pitchFamily="34" charset="0"/>
              </a:rPr>
            </a:br>
            <a:r>
              <a:rPr lang="en-US" sz="2000" b="1" i="0">
                <a:solidFill>
                  <a:srgbClr val="000000"/>
                </a:solidFill>
                <a:effectLst/>
                <a:latin typeface="Calibri" panose="020F0502020204030204" pitchFamily="34" charset="0"/>
              </a:rPr>
              <a:t>To customize:</a:t>
            </a:r>
            <a:br>
              <a:rPr lang="en-US" sz="2000" b="1" i="0">
                <a:solidFill>
                  <a:srgbClr val="000000"/>
                </a:solidFill>
                <a:effectLst/>
                <a:latin typeface="Calibri" panose="020F0502020204030204" pitchFamily="34" charset="0"/>
              </a:rPr>
            </a:br>
            <a:r>
              <a:rPr lang="en-US" sz="2000" b="1" i="0">
                <a:solidFill>
                  <a:srgbClr val="000000"/>
                </a:solidFill>
                <a:effectLst/>
                <a:latin typeface="Calibri" panose="020F0502020204030204" pitchFamily="34" charset="0"/>
              </a:rPr>
              <a:t>- </a:t>
            </a:r>
            <a:r>
              <a:rPr lang="en-US" sz="2000" b="0" i="0">
                <a:solidFill>
                  <a:srgbClr val="000000"/>
                </a:solidFill>
                <a:effectLst/>
                <a:latin typeface="Calibri" panose="020F0502020204030204" pitchFamily="34" charset="0"/>
              </a:rPr>
              <a:t>Right-click on the placeholder image and choose </a:t>
            </a:r>
            <a:r>
              <a:rPr lang="en-US" sz="2000" b="1" i="0">
                <a:solidFill>
                  <a:srgbClr val="000000"/>
                </a:solidFill>
                <a:effectLst/>
                <a:latin typeface="Calibri" panose="020F0502020204030204" pitchFamily="34" charset="0"/>
              </a:rPr>
              <a:t>Change Picture &gt; From a File…</a:t>
            </a:r>
            <a:r>
              <a:rPr lang="en-US" sz="2000" b="0" i="0">
                <a:solidFill>
                  <a:srgbClr val="000000"/>
                </a:solidFill>
                <a:effectLst/>
                <a:latin typeface="Calibri" panose="020F0502020204030204" pitchFamily="34" charset="0"/>
              </a:rPr>
              <a:t> </a:t>
            </a:r>
            <a:br>
              <a:rPr lang="en-US" sz="2000">
                <a:solidFill>
                  <a:srgbClr val="000000"/>
                </a:solidFill>
                <a:latin typeface="Calibri" panose="020F0502020204030204" pitchFamily="34" charset="0"/>
              </a:rPr>
            </a:br>
            <a:r>
              <a:rPr lang="en-US" sz="2000">
                <a:solidFill>
                  <a:srgbClr val="000000"/>
                </a:solidFill>
                <a:latin typeface="Calibri" panose="020F0502020204030204" pitchFamily="34" charset="0"/>
              </a:rPr>
              <a:t>- </a:t>
            </a:r>
            <a:r>
              <a:rPr lang="en-US" sz="2000" b="0" i="0">
                <a:solidFill>
                  <a:srgbClr val="000000"/>
                </a:solidFill>
                <a:effectLst/>
                <a:latin typeface="Calibri" panose="020F0502020204030204" pitchFamily="34" charset="0"/>
              </a:rPr>
              <a:t>Locate the image you would like to use on your computer and click </a:t>
            </a:r>
            <a:r>
              <a:rPr lang="en-US" sz="2000" b="1" i="0">
                <a:solidFill>
                  <a:srgbClr val="000000"/>
                </a:solidFill>
                <a:effectLst/>
                <a:latin typeface="Calibri" panose="020F0502020204030204" pitchFamily="34" charset="0"/>
              </a:rPr>
              <a:t>Open</a:t>
            </a:r>
            <a:r>
              <a:rPr lang="en-US" sz="2000" b="0" i="0">
                <a:solidFill>
                  <a:srgbClr val="000000"/>
                </a:solidFill>
                <a:effectLst/>
                <a:latin typeface="Calibri" panose="020F0502020204030204" pitchFamily="34" charset="0"/>
              </a:rPr>
              <a:t>. </a:t>
            </a:r>
            <a:br>
              <a:rPr lang="en-US" sz="2000" b="0" i="0">
                <a:solidFill>
                  <a:srgbClr val="000000"/>
                </a:solidFill>
                <a:effectLst/>
                <a:latin typeface="Calibri" panose="020F0502020204030204" pitchFamily="34" charset="0"/>
              </a:rPr>
            </a:br>
            <a:r>
              <a:rPr lang="en-US" sz="2000" b="0" i="0">
                <a:solidFill>
                  <a:srgbClr val="000000"/>
                </a:solidFill>
                <a:effectLst/>
                <a:latin typeface="Calibri" panose="020F0502020204030204" pitchFamily="34" charset="0"/>
              </a:rPr>
              <a:t>-  Click in the text field where it says </a:t>
            </a:r>
            <a:r>
              <a:rPr lang="en-US" sz="2000" b="1" i="0">
                <a:solidFill>
                  <a:srgbClr val="000000"/>
                </a:solidFill>
                <a:effectLst/>
                <a:latin typeface="Calibri" panose="020F0502020204030204" pitchFamily="34" charset="0"/>
              </a:rPr>
              <a:t>Name</a:t>
            </a:r>
            <a:r>
              <a:rPr lang="en-US" sz="2000" b="0" i="0">
                <a:solidFill>
                  <a:srgbClr val="000000"/>
                </a:solidFill>
                <a:effectLst/>
                <a:latin typeface="Calibri" panose="020F0502020204030204" pitchFamily="34" charset="0"/>
              </a:rPr>
              <a:t> and replace it with the individual’s name. Do the same with </a:t>
            </a:r>
            <a:r>
              <a:rPr lang="en-US" sz="2000" b="1" i="0">
                <a:solidFill>
                  <a:srgbClr val="000000"/>
                </a:solidFill>
                <a:effectLst/>
                <a:latin typeface="Calibri" panose="020F0502020204030204" pitchFamily="34" charset="0"/>
              </a:rPr>
              <a:t>Title</a:t>
            </a:r>
            <a:r>
              <a:rPr lang="en-US" sz="2000" b="0" i="0">
                <a:solidFill>
                  <a:srgbClr val="000000"/>
                </a:solidFill>
                <a:effectLst/>
                <a:latin typeface="Calibri" panose="020F0502020204030204" pitchFamily="34" charset="0"/>
              </a:rPr>
              <a:t> and </a:t>
            </a:r>
            <a:r>
              <a:rPr lang="en-US" sz="2000" b="1" i="0">
                <a:solidFill>
                  <a:srgbClr val="000000"/>
                </a:solidFill>
                <a:effectLst/>
                <a:latin typeface="Calibri" panose="020F0502020204030204" pitchFamily="34" charset="0"/>
              </a:rPr>
              <a:t>Bio Information</a:t>
            </a:r>
            <a:r>
              <a:rPr lang="en-US" sz="2000" b="0" i="0">
                <a:solidFill>
                  <a:srgbClr val="000000"/>
                </a:solidFill>
                <a:effectLst/>
                <a:latin typeface="Calibri" panose="020F0502020204030204" pitchFamily="34" charset="0"/>
              </a:rPr>
              <a:t>.  </a:t>
            </a:r>
            <a:br>
              <a:rPr lang="en-US" sz="2000" b="0" i="0">
                <a:solidFill>
                  <a:srgbClr val="000000"/>
                </a:solidFill>
                <a:effectLst/>
                <a:latin typeface="Calibri" panose="020F0502020204030204" pitchFamily="34" charset="0"/>
              </a:rPr>
            </a:br>
            <a:r>
              <a:rPr lang="en-US" sz="2000" b="0" i="0">
                <a:solidFill>
                  <a:srgbClr val="000000"/>
                </a:solidFill>
                <a:effectLst/>
                <a:latin typeface="Calibri" panose="020F0502020204030204" pitchFamily="34" charset="0"/>
              </a:rPr>
              <a:t>- You may now </a:t>
            </a:r>
            <a:r>
              <a:rPr lang="en-US" sz="2000" b="1" i="0">
                <a:solidFill>
                  <a:srgbClr val="000000"/>
                </a:solidFill>
                <a:effectLst/>
                <a:latin typeface="Calibri" panose="020F0502020204030204" pitchFamily="34" charset="0"/>
              </a:rPr>
              <a:t>Save</a:t>
            </a:r>
            <a:r>
              <a:rPr lang="en-US" sz="2000" b="0" i="0">
                <a:solidFill>
                  <a:srgbClr val="000000"/>
                </a:solidFill>
                <a:effectLst/>
                <a:latin typeface="Calibri" panose="020F0502020204030204" pitchFamily="34" charset="0"/>
              </a:rPr>
              <a:t> and/or </a:t>
            </a:r>
            <a:r>
              <a:rPr lang="en-US" sz="2000" b="1" i="0">
                <a:solidFill>
                  <a:srgbClr val="000000"/>
                </a:solidFill>
                <a:effectLst/>
                <a:latin typeface="Calibri" panose="020F0502020204030204" pitchFamily="34" charset="0"/>
              </a:rPr>
              <a:t>Print</a:t>
            </a:r>
            <a:r>
              <a:rPr lang="en-US" sz="2000" b="0" i="0">
                <a:solidFill>
                  <a:srgbClr val="000000"/>
                </a:solidFill>
                <a:effectLst/>
                <a:latin typeface="Calibri" panose="020F0502020204030204" pitchFamily="34" charset="0"/>
              </a:rPr>
              <a:t> the document. </a:t>
            </a:r>
            <a:br>
              <a:rPr lang="en-US" sz="2000" b="0" i="0">
                <a:solidFill>
                  <a:srgbClr val="000000"/>
                </a:solidFill>
                <a:effectLst/>
                <a:latin typeface="Calibri" panose="020F0502020204030204" pitchFamily="34" charset="0"/>
              </a:rPr>
            </a:br>
            <a:r>
              <a:rPr lang="en-US" sz="2000" b="0" i="0">
                <a:solidFill>
                  <a:srgbClr val="000000"/>
                </a:solidFill>
                <a:effectLst/>
                <a:latin typeface="Calibri" panose="020F0502020204030204" pitchFamily="34" charset="0"/>
              </a:rPr>
              <a:t>- If you need to create a different file type (such as PDF or JPG), go to </a:t>
            </a:r>
            <a:r>
              <a:rPr lang="en-US" sz="2000" b="1" i="0">
                <a:solidFill>
                  <a:srgbClr val="000000"/>
                </a:solidFill>
                <a:effectLst/>
                <a:latin typeface="Calibri" panose="020F0502020204030204" pitchFamily="34" charset="0"/>
              </a:rPr>
              <a:t>File &gt; Export</a:t>
            </a:r>
            <a:r>
              <a:rPr lang="en-US" sz="2000" b="0" i="0">
                <a:solidFill>
                  <a:srgbClr val="000000"/>
                </a:solidFill>
                <a:effectLst/>
                <a:latin typeface="Calibri" panose="020F0502020204030204" pitchFamily="34" charset="0"/>
              </a:rPr>
              <a:t> and select either </a:t>
            </a:r>
            <a:r>
              <a:rPr lang="en-US" sz="2000" b="1" i="0">
                <a:solidFill>
                  <a:srgbClr val="000000"/>
                </a:solidFill>
                <a:effectLst/>
                <a:latin typeface="Calibri" panose="020F0502020204030204" pitchFamily="34" charset="0"/>
              </a:rPr>
              <a:t>Create Adobe PDF</a:t>
            </a:r>
            <a:r>
              <a:rPr lang="en-US" sz="2000" b="0" i="0">
                <a:solidFill>
                  <a:srgbClr val="000000"/>
                </a:solidFill>
                <a:effectLst/>
                <a:latin typeface="Calibri" panose="020F0502020204030204" pitchFamily="34" charset="0"/>
              </a:rPr>
              <a:t> (if available) or </a:t>
            </a:r>
            <a:r>
              <a:rPr lang="en-US" sz="2000" b="1" i="0">
                <a:solidFill>
                  <a:srgbClr val="000000"/>
                </a:solidFill>
                <a:effectLst/>
                <a:latin typeface="Calibri" panose="020F0502020204030204" pitchFamily="34" charset="0"/>
              </a:rPr>
              <a:t>Change File Type</a:t>
            </a:r>
            <a:r>
              <a:rPr lang="en-US" sz="2000" b="0" i="0">
                <a:solidFill>
                  <a:srgbClr val="000000"/>
                </a:solidFill>
                <a:effectLst/>
                <a:latin typeface="Calibri" panose="020F0502020204030204" pitchFamily="34" charset="0"/>
              </a:rPr>
              <a:t>. If you change the file type, select </a:t>
            </a:r>
            <a:r>
              <a:rPr lang="en-US" sz="2000" b="1" i="0">
                <a:solidFill>
                  <a:srgbClr val="000000"/>
                </a:solidFill>
                <a:effectLst/>
                <a:latin typeface="Calibri" panose="020F0502020204030204" pitchFamily="34" charset="0"/>
              </a:rPr>
              <a:t>PNG</a:t>
            </a:r>
            <a:r>
              <a:rPr lang="en-US" sz="2000" b="0" i="0">
                <a:solidFill>
                  <a:srgbClr val="000000"/>
                </a:solidFill>
                <a:effectLst/>
                <a:latin typeface="Calibri" panose="020F0502020204030204" pitchFamily="34" charset="0"/>
              </a:rPr>
              <a:t> or </a:t>
            </a:r>
            <a:r>
              <a:rPr lang="en-US" sz="2000" b="1" i="0">
                <a:solidFill>
                  <a:srgbClr val="000000"/>
                </a:solidFill>
                <a:effectLst/>
                <a:latin typeface="Calibri" panose="020F0502020204030204" pitchFamily="34" charset="0"/>
              </a:rPr>
              <a:t>JPG</a:t>
            </a:r>
            <a:r>
              <a:rPr lang="en-US" sz="2000" b="0" i="0">
                <a:solidFill>
                  <a:srgbClr val="000000"/>
                </a:solidFill>
                <a:effectLst/>
                <a:latin typeface="Calibri" panose="020F0502020204030204" pitchFamily="34" charset="0"/>
              </a:rPr>
              <a:t> depending on your preference, and click </a:t>
            </a:r>
            <a:r>
              <a:rPr lang="en-US" sz="2000" b="1" i="0">
                <a:solidFill>
                  <a:srgbClr val="000000"/>
                </a:solidFill>
                <a:effectLst/>
                <a:latin typeface="Calibri" panose="020F0502020204030204" pitchFamily="34" charset="0"/>
              </a:rPr>
              <a:t>Save As</a:t>
            </a:r>
            <a:r>
              <a:rPr lang="en-US" sz="2000" b="0" i="0">
                <a:solidFill>
                  <a:srgbClr val="000000"/>
                </a:solidFill>
                <a:effectLst/>
                <a:latin typeface="Calibri" panose="020F0502020204030204" pitchFamily="34" charset="0"/>
              </a:rPr>
              <a:t>.</a:t>
            </a:r>
            <a:endParaRPr lang="en-US"/>
          </a:p>
        </p:txBody>
      </p:sp>
    </p:spTree>
    <p:extLst>
      <p:ext uri="{BB962C8B-B14F-4D97-AF65-F5344CB8AC3E}">
        <p14:creationId xmlns:p14="http://schemas.microsoft.com/office/powerpoint/2010/main" val="1988280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A5CF522-B419-AF87-EA2A-B3993F479279}"/>
              </a:ext>
            </a:extLst>
          </p:cNvPr>
          <p:cNvSpPr>
            <a:spLocks noGrp="1"/>
          </p:cNvSpPr>
          <p:nvPr>
            <p:ph type="title"/>
          </p:nvPr>
        </p:nvSpPr>
        <p:spPr/>
        <p:txBody>
          <a:bodyPr/>
          <a:lstStyle/>
          <a:p>
            <a:r>
              <a:rPr lang="en-US"/>
              <a:t>Name</a:t>
            </a:r>
            <a:br>
              <a:rPr lang="en-US"/>
            </a:br>
            <a:r>
              <a:rPr lang="en-US" sz="2400" b="0" i="1"/>
              <a:t>Title/Rank/Years</a:t>
            </a:r>
          </a:p>
        </p:txBody>
      </p:sp>
      <p:sp>
        <p:nvSpPr>
          <p:cNvPr id="7" name="Picture Placeholder 6">
            <a:extLst>
              <a:ext uri="{FF2B5EF4-FFF2-40B4-BE49-F238E27FC236}">
                <a16:creationId xmlns:a16="http://schemas.microsoft.com/office/drawing/2014/main" id="{8815F3E0-9195-C731-355A-81DD714414A0}"/>
              </a:ext>
            </a:extLst>
          </p:cNvPr>
          <p:cNvSpPr>
            <a:spLocks noGrp="1"/>
          </p:cNvSpPr>
          <p:nvPr>
            <p:ph type="pic" idx="1"/>
          </p:nvPr>
        </p:nvSpPr>
        <p:spPr/>
        <p:txBody>
          <a:bodyPr/>
          <a:lstStyle/>
          <a:p>
            <a:endParaRPr lang="en-US"/>
          </a:p>
        </p:txBody>
      </p:sp>
      <p:sp>
        <p:nvSpPr>
          <p:cNvPr id="8" name="Text Placeholder 7">
            <a:extLst>
              <a:ext uri="{FF2B5EF4-FFF2-40B4-BE49-F238E27FC236}">
                <a16:creationId xmlns:a16="http://schemas.microsoft.com/office/drawing/2014/main" id="{4A57A22E-423F-85C8-F632-22360FDA2685}"/>
              </a:ext>
            </a:extLst>
          </p:cNvPr>
          <p:cNvSpPr>
            <a:spLocks noGrp="1"/>
          </p:cNvSpPr>
          <p:nvPr>
            <p:ph type="body" sz="half" idx="2"/>
          </p:nvPr>
        </p:nvSpPr>
        <p:spPr/>
        <p:txBody>
          <a:bodyPr/>
          <a:lstStyle/>
          <a:p>
            <a:r>
              <a:rPr lang="en-US"/>
              <a:t>Bio information goes here</a:t>
            </a:r>
          </a:p>
        </p:txBody>
      </p:sp>
    </p:spTree>
    <p:extLst>
      <p:ext uri="{BB962C8B-B14F-4D97-AF65-F5344CB8AC3E}">
        <p14:creationId xmlns:p14="http://schemas.microsoft.com/office/powerpoint/2010/main" val="18656791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C672D2D19416F4EBF0DC67C0B766CCC" ma:contentTypeVersion="19" ma:contentTypeDescription="Create a new document." ma:contentTypeScope="" ma:versionID="dc57537bcc044d28ba757c84dcc36969">
  <xsd:schema xmlns:xsd="http://www.w3.org/2001/XMLSchema" xmlns:xs="http://www.w3.org/2001/XMLSchema" xmlns:p="http://schemas.microsoft.com/office/2006/metadata/properties" xmlns:ns2="ccf6b92d-8eb1-4bc5-a8e4-02fab00b3541" xmlns:ns3="27f2f793-a991-4dbf-acb3-c4d565975e3d" targetNamespace="http://schemas.microsoft.com/office/2006/metadata/properties" ma:root="true" ma:fieldsID="cb148a4cf44631ce6b532e0cdc69b582" ns2:_="" ns3:_="">
    <xsd:import namespace="ccf6b92d-8eb1-4bc5-a8e4-02fab00b3541"/>
    <xsd:import namespace="27f2f793-a991-4dbf-acb3-c4d565975e3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Updated_x003f_"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f6b92d-8eb1-4bc5-a8e4-02fab00b35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bcfd44f-d995-4fce-9ea6-da437e1b0aff" ma:termSetId="09814cd3-568e-fe90-9814-8d621ff8fb84" ma:anchorId="fba54fb3-c3e1-fe81-a776-ca4b69148c4d" ma:open="true" ma:isKeyword="false">
      <xsd:complexType>
        <xsd:sequence>
          <xsd:element ref="pc:Terms" minOccurs="0" maxOccurs="1"/>
        </xsd:sequence>
      </xsd:complexType>
    </xsd:element>
    <xsd:element name="Updated_x003f_" ma:index="24" nillable="true" ma:displayName="Updated?" ma:default="0" ma:format="Dropdown" ma:internalName="Updated_x003f_">
      <xsd:simpleType>
        <xsd:restriction base="dms:Boolea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f2f793-a991-4dbf-acb3-c4d565975e3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74eb27f-1fce-4177-92d4-01e313bdf4af}" ma:internalName="TaxCatchAll" ma:showField="CatchAllData" ma:web="27f2f793-a991-4dbf-acb3-c4d565975e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cf6b92d-8eb1-4bc5-a8e4-02fab00b3541">
      <Terms xmlns="http://schemas.microsoft.com/office/infopath/2007/PartnerControls"/>
    </lcf76f155ced4ddcb4097134ff3c332f>
    <Updated_x003f_ xmlns="ccf6b92d-8eb1-4bc5-a8e4-02fab00b3541">false</Updated_x003f_>
    <TaxCatchAll xmlns="27f2f793-a991-4dbf-acb3-c4d565975e3d" xsi:nil="true"/>
  </documentManagement>
</p:properties>
</file>

<file path=customXml/itemProps1.xml><?xml version="1.0" encoding="utf-8"?>
<ds:datastoreItem xmlns:ds="http://schemas.openxmlformats.org/officeDocument/2006/customXml" ds:itemID="{31F72676-E7D1-43FB-BE36-725D924002AB}">
  <ds:schemaRefs>
    <ds:schemaRef ds:uri="http://schemas.microsoft.com/sharepoint/v3/contenttype/forms"/>
  </ds:schemaRefs>
</ds:datastoreItem>
</file>

<file path=customXml/itemProps2.xml><?xml version="1.0" encoding="utf-8"?>
<ds:datastoreItem xmlns:ds="http://schemas.openxmlformats.org/officeDocument/2006/customXml" ds:itemID="{D325CC7B-4B12-473A-82C7-F431D8A97CCE}">
  <ds:schemaRefs>
    <ds:schemaRef ds:uri="27f2f793-a991-4dbf-acb3-c4d565975e3d"/>
    <ds:schemaRef ds:uri="ccf6b92d-8eb1-4bc5-a8e4-02fab00b354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68A71FD-0AED-494C-9266-6D41B7B9F54A}">
  <ds:schemaRefs>
    <ds:schemaRef ds:uri="27f2f793-a991-4dbf-acb3-c4d565975e3d"/>
    <ds:schemaRef ds:uri="ccf6b92d-8eb1-4bc5-a8e4-02fab00b354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51d9dc18-15ea-424b-b24d-55ab4d4e7519}" enabled="1" method="Privileged" siteId="{d5fe813e-0caa-432a-b2ac-d555aa91bd1c}" contentBits="0" removed="0"/>
</clbl:labelList>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Custom</PresentationFormat>
  <Slides>2</Slides>
  <Notes>0</Notes>
  <HiddenSlides>0</HiddenSlide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Office Theme</vt:lpstr>
      <vt:lpstr>Custom Design</vt:lpstr>
      <vt:lpstr>Directions for Use  Dimensions match an 8.5 x 11-inch piece of paper.  If you would like to recognize multiple individuals, right-click on the slide thumbnail to the left and select Duplicate Slide. Do this as many times as needed.   To customize: - Right-click on the placeholder image and choose Change Picture &gt; From a File…  - Locate the image you would like to use on your computer and click Open.  -  Click in the text field where it says Name and replace it with the individual’s name. Do the same with Title and Bio Information.   - You may now Save and/or Print the document.  - If you need to create a different file type (such as PDF or JPG), go to File &gt; Export and select either Create Adobe PDF (if available) or Change File Type. If you change the file type, select PNG or JPG depending on your preference, and click Save As.</vt:lpstr>
      <vt:lpstr>Name Title/Rank/Years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Women's Health Women's History Month 2025</dc:title>
  <dc:subject>Honoring Women Who Served in Vietnam</dc:subject>
  <dc:creator>U.S. Department of Veterans Affairs</dc:creator>
  <cp:keywords/>
  <dc:description/>
  <cp:revision>2</cp:revision>
  <dcterms:created xsi:type="dcterms:W3CDTF">2025-01-07T15:05:01Z</dcterms:created>
  <dcterms:modified xsi:type="dcterms:W3CDTF">2025-01-08T18:01:25Z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0x0101004C672D2D19416F4EBF0DC67C0B766CCC</vt:lpwstr>
  </property>
  <property fmtid="{D5CDD505-2E9C-101B-9397-08002B2CF9AE}" pid="3" name="MediaServiceImageTags">
    <vt:lpwstr/>
  </property>
</Properties>
</file>